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77" r:id="rId6"/>
    <p:sldId id="283" r:id="rId7"/>
    <p:sldId id="282" r:id="rId8"/>
    <p:sldId id="284" r:id="rId9"/>
    <p:sldId id="286" r:id="rId10"/>
    <p:sldId id="287" r:id="rId11"/>
    <p:sldId id="288" r:id="rId12"/>
    <p:sldId id="290" r:id="rId13"/>
    <p:sldId id="291" r:id="rId14"/>
    <p:sldId id="292" r:id="rId15"/>
    <p:sldId id="293" r:id="rId16"/>
    <p:sldId id="294" r:id="rId17"/>
    <p:sldId id="330" r:id="rId18"/>
    <p:sldId id="326" r:id="rId19"/>
    <p:sldId id="295" r:id="rId20"/>
    <p:sldId id="325" r:id="rId21"/>
    <p:sldId id="327" r:id="rId22"/>
    <p:sldId id="331" r:id="rId23"/>
    <p:sldId id="332" r:id="rId24"/>
    <p:sldId id="297" r:id="rId25"/>
    <p:sldId id="333" r:id="rId26"/>
    <p:sldId id="298" r:id="rId27"/>
    <p:sldId id="329" r:id="rId28"/>
    <p:sldId id="300" r:id="rId29"/>
    <p:sldId id="335" r:id="rId30"/>
    <p:sldId id="328" r:id="rId31"/>
    <p:sldId id="334" r:id="rId32"/>
    <p:sldId id="324" r:id="rId3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E51D4C-9A26-4E95-BED8-343B7D396DFA}" v="60" dt="2019-10-01T12:49:11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kas Jenő Zsolt" userId="ef1d8e01-45e2-45db-b0d1-da9cbf8f2c6c" providerId="ADAL" clId="{BEF4FF96-400B-41FF-B552-81F041D48506}"/>
    <pc:docChg chg="undo custSel addSld delSld modSld">
      <pc:chgData name="Farkas Jenő Zsolt" userId="ef1d8e01-45e2-45db-b0d1-da9cbf8f2c6c" providerId="ADAL" clId="{BEF4FF96-400B-41FF-B552-81F041D48506}" dt="2019-10-01T12:56:42.127" v="1265" actId="123"/>
      <pc:docMkLst>
        <pc:docMk/>
      </pc:docMkLst>
      <pc:sldChg chg="modSp">
        <pc:chgData name="Farkas Jenő Zsolt" userId="ef1d8e01-45e2-45db-b0d1-da9cbf8f2c6c" providerId="ADAL" clId="{BEF4FF96-400B-41FF-B552-81F041D48506}" dt="2019-10-01T12:49:55.881" v="1249" actId="6549"/>
        <pc:sldMkLst>
          <pc:docMk/>
          <pc:sldMk cId="0" sldId="256"/>
        </pc:sldMkLst>
        <pc:spChg chg="mod">
          <ac:chgData name="Farkas Jenő Zsolt" userId="ef1d8e01-45e2-45db-b0d1-da9cbf8f2c6c" providerId="ADAL" clId="{BEF4FF96-400B-41FF-B552-81F041D48506}" dt="2019-10-01T12:49:55.881" v="1249" actId="6549"/>
          <ac:spMkLst>
            <pc:docMk/>
            <pc:sldMk cId="0" sldId="256"/>
            <ac:spMk id="5123" creationId="{00000000-0000-0000-0000-000000000000}"/>
          </ac:spMkLst>
        </pc:spChg>
      </pc:sldChg>
      <pc:sldChg chg="modSp">
        <pc:chgData name="Farkas Jenő Zsolt" userId="ef1d8e01-45e2-45db-b0d1-da9cbf8f2c6c" providerId="ADAL" clId="{BEF4FF96-400B-41FF-B552-81F041D48506}" dt="2019-10-01T07:33:34.909" v="1" actId="20577"/>
        <pc:sldMkLst>
          <pc:docMk/>
          <pc:sldMk cId="2099941594" sldId="284"/>
        </pc:sldMkLst>
        <pc:spChg chg="mod">
          <ac:chgData name="Farkas Jenő Zsolt" userId="ef1d8e01-45e2-45db-b0d1-da9cbf8f2c6c" providerId="ADAL" clId="{BEF4FF96-400B-41FF-B552-81F041D48506}" dt="2019-10-01T07:33:34.909" v="1" actId="20577"/>
          <ac:spMkLst>
            <pc:docMk/>
            <pc:sldMk cId="2099941594" sldId="284"/>
            <ac:spMk id="2" creationId="{00000000-0000-0000-0000-000000000000}"/>
          </ac:spMkLst>
        </pc:spChg>
      </pc:sldChg>
      <pc:sldChg chg="modSp">
        <pc:chgData name="Farkas Jenő Zsolt" userId="ef1d8e01-45e2-45db-b0d1-da9cbf8f2c6c" providerId="ADAL" clId="{BEF4FF96-400B-41FF-B552-81F041D48506}" dt="2019-10-01T12:56:42.127" v="1265" actId="123"/>
        <pc:sldMkLst>
          <pc:docMk/>
          <pc:sldMk cId="3682794888" sldId="288"/>
        </pc:sldMkLst>
        <pc:spChg chg="mod">
          <ac:chgData name="Farkas Jenő Zsolt" userId="ef1d8e01-45e2-45db-b0d1-da9cbf8f2c6c" providerId="ADAL" clId="{BEF4FF96-400B-41FF-B552-81F041D48506}" dt="2019-10-01T12:56:42.127" v="1265" actId="123"/>
          <ac:spMkLst>
            <pc:docMk/>
            <pc:sldMk cId="3682794888" sldId="288"/>
            <ac:spMk id="3" creationId="{00000000-0000-0000-0000-000000000000}"/>
          </ac:spMkLst>
        </pc:spChg>
      </pc:sldChg>
      <pc:sldChg chg="modSp">
        <pc:chgData name="Farkas Jenő Zsolt" userId="ef1d8e01-45e2-45db-b0d1-da9cbf8f2c6c" providerId="ADAL" clId="{BEF4FF96-400B-41FF-B552-81F041D48506}" dt="2019-10-01T07:42:43.859" v="8" actId="20577"/>
        <pc:sldMkLst>
          <pc:docMk/>
          <pc:sldMk cId="3081937560" sldId="290"/>
        </pc:sldMkLst>
        <pc:spChg chg="mod">
          <ac:chgData name="Farkas Jenő Zsolt" userId="ef1d8e01-45e2-45db-b0d1-da9cbf8f2c6c" providerId="ADAL" clId="{BEF4FF96-400B-41FF-B552-81F041D48506}" dt="2019-10-01T07:42:43.859" v="8" actId="20577"/>
          <ac:spMkLst>
            <pc:docMk/>
            <pc:sldMk cId="3081937560" sldId="290"/>
            <ac:spMk id="3" creationId="{00000000-0000-0000-0000-000000000000}"/>
          </ac:spMkLst>
        </pc:spChg>
      </pc:sldChg>
      <pc:sldChg chg="modSp">
        <pc:chgData name="Farkas Jenő Zsolt" userId="ef1d8e01-45e2-45db-b0d1-da9cbf8f2c6c" providerId="ADAL" clId="{BEF4FF96-400B-41FF-B552-81F041D48506}" dt="2019-10-01T08:04:00.916" v="228" actId="20577"/>
        <pc:sldMkLst>
          <pc:docMk/>
          <pc:sldMk cId="141957519" sldId="292"/>
        </pc:sldMkLst>
        <pc:spChg chg="mod">
          <ac:chgData name="Farkas Jenő Zsolt" userId="ef1d8e01-45e2-45db-b0d1-da9cbf8f2c6c" providerId="ADAL" clId="{BEF4FF96-400B-41FF-B552-81F041D48506}" dt="2019-10-01T08:04:00.916" v="228" actId="20577"/>
          <ac:spMkLst>
            <pc:docMk/>
            <pc:sldMk cId="141957519" sldId="292"/>
            <ac:spMk id="3" creationId="{00000000-0000-0000-0000-000000000000}"/>
          </ac:spMkLst>
        </pc:spChg>
      </pc:sldChg>
      <pc:sldChg chg="modSp">
        <pc:chgData name="Farkas Jenő Zsolt" userId="ef1d8e01-45e2-45db-b0d1-da9cbf8f2c6c" providerId="ADAL" clId="{BEF4FF96-400B-41FF-B552-81F041D48506}" dt="2019-10-01T08:20:24.047" v="288" actId="123"/>
        <pc:sldMkLst>
          <pc:docMk/>
          <pc:sldMk cId="1562458206" sldId="293"/>
        </pc:sldMkLst>
        <pc:spChg chg="mod">
          <ac:chgData name="Farkas Jenő Zsolt" userId="ef1d8e01-45e2-45db-b0d1-da9cbf8f2c6c" providerId="ADAL" clId="{BEF4FF96-400B-41FF-B552-81F041D48506}" dt="2019-10-01T08:20:24.047" v="288" actId="123"/>
          <ac:spMkLst>
            <pc:docMk/>
            <pc:sldMk cId="1562458206" sldId="293"/>
            <ac:spMk id="3" creationId="{00000000-0000-0000-0000-000000000000}"/>
          </ac:spMkLst>
        </pc:spChg>
      </pc:sldChg>
      <pc:sldChg chg="addSp delSp modSp">
        <pc:chgData name="Farkas Jenő Zsolt" userId="ef1d8e01-45e2-45db-b0d1-da9cbf8f2c6c" providerId="ADAL" clId="{BEF4FF96-400B-41FF-B552-81F041D48506}" dt="2019-10-01T08:44:23.528" v="297" actId="14734"/>
        <pc:sldMkLst>
          <pc:docMk/>
          <pc:sldMk cId="3294401838" sldId="294"/>
        </pc:sldMkLst>
        <pc:spChg chg="add del mod">
          <ac:chgData name="Farkas Jenő Zsolt" userId="ef1d8e01-45e2-45db-b0d1-da9cbf8f2c6c" providerId="ADAL" clId="{BEF4FF96-400B-41FF-B552-81F041D48506}" dt="2019-10-01T08:40:58.248" v="291"/>
          <ac:spMkLst>
            <pc:docMk/>
            <pc:sldMk cId="3294401838" sldId="294"/>
            <ac:spMk id="3" creationId="{F38F8F28-C326-4F30-B8C0-1F5340504878}"/>
          </ac:spMkLst>
        </pc:spChg>
        <pc:graphicFrameChg chg="add mod modGraphic">
          <ac:chgData name="Farkas Jenő Zsolt" userId="ef1d8e01-45e2-45db-b0d1-da9cbf8f2c6c" providerId="ADAL" clId="{BEF4FF96-400B-41FF-B552-81F041D48506}" dt="2019-10-01T08:44:23.528" v="297" actId="14734"/>
          <ac:graphicFrameMkLst>
            <pc:docMk/>
            <pc:sldMk cId="3294401838" sldId="294"/>
            <ac:graphicFrameMk id="4" creationId="{C312F882-6EBA-4CA4-AFE1-1CA3EB82490D}"/>
          </ac:graphicFrameMkLst>
        </pc:graphicFrameChg>
        <pc:graphicFrameChg chg="del modGraphic">
          <ac:chgData name="Farkas Jenő Zsolt" userId="ef1d8e01-45e2-45db-b0d1-da9cbf8f2c6c" providerId="ADAL" clId="{BEF4FF96-400B-41FF-B552-81F041D48506}" dt="2019-10-01T08:40:39.798" v="290"/>
          <ac:graphicFrameMkLst>
            <pc:docMk/>
            <pc:sldMk cId="3294401838" sldId="294"/>
            <ac:graphicFrameMk id="7" creationId="{00000000-0000-0000-0000-000000000000}"/>
          </ac:graphicFrameMkLst>
        </pc:graphicFrameChg>
        <pc:picChg chg="del">
          <ac:chgData name="Farkas Jenő Zsolt" userId="ef1d8e01-45e2-45db-b0d1-da9cbf8f2c6c" providerId="ADAL" clId="{BEF4FF96-400B-41FF-B552-81F041D48506}" dt="2019-10-01T08:41:20.518" v="293" actId="478"/>
          <ac:picMkLst>
            <pc:docMk/>
            <pc:sldMk cId="3294401838" sldId="294"/>
            <ac:picMk id="6" creationId="{00000000-0000-0000-0000-000000000000}"/>
          </ac:picMkLst>
        </pc:picChg>
      </pc:sldChg>
      <pc:sldChg chg="modSp">
        <pc:chgData name="Farkas Jenő Zsolt" userId="ef1d8e01-45e2-45db-b0d1-da9cbf8f2c6c" providerId="ADAL" clId="{BEF4FF96-400B-41FF-B552-81F041D48506}" dt="2019-10-01T09:29:09.041" v="456" actId="20577"/>
        <pc:sldMkLst>
          <pc:docMk/>
          <pc:sldMk cId="2645964241" sldId="295"/>
        </pc:sldMkLst>
        <pc:spChg chg="mod">
          <ac:chgData name="Farkas Jenő Zsolt" userId="ef1d8e01-45e2-45db-b0d1-da9cbf8f2c6c" providerId="ADAL" clId="{BEF4FF96-400B-41FF-B552-81F041D48506}" dt="2019-10-01T09:29:09.041" v="456" actId="20577"/>
          <ac:spMkLst>
            <pc:docMk/>
            <pc:sldMk cId="2645964241" sldId="295"/>
            <ac:spMk id="3" creationId="{00000000-0000-0000-0000-000000000000}"/>
          </ac:spMkLst>
        </pc:spChg>
      </pc:sldChg>
      <pc:sldChg chg="addSp delSp modSp del">
        <pc:chgData name="Farkas Jenő Zsolt" userId="ef1d8e01-45e2-45db-b0d1-da9cbf8f2c6c" providerId="ADAL" clId="{BEF4FF96-400B-41FF-B552-81F041D48506}" dt="2019-10-01T10:00:35.093" v="660" actId="2696"/>
        <pc:sldMkLst>
          <pc:docMk/>
          <pc:sldMk cId="1473670293" sldId="296"/>
        </pc:sldMkLst>
        <pc:spChg chg="add mod">
          <ac:chgData name="Farkas Jenő Zsolt" userId="ef1d8e01-45e2-45db-b0d1-da9cbf8f2c6c" providerId="ADAL" clId="{BEF4FF96-400B-41FF-B552-81F041D48506}" dt="2019-10-01T09:59:25.273" v="603"/>
          <ac:spMkLst>
            <pc:docMk/>
            <pc:sldMk cId="1473670293" sldId="296"/>
            <ac:spMk id="3" creationId="{56BA1051-D293-456A-8E4B-76F29D70EAAC}"/>
          </ac:spMkLst>
        </pc:spChg>
        <pc:graphicFrameChg chg="del">
          <ac:chgData name="Farkas Jenő Zsolt" userId="ef1d8e01-45e2-45db-b0d1-da9cbf8f2c6c" providerId="ADAL" clId="{BEF4FF96-400B-41FF-B552-81F041D48506}" dt="2019-10-01T09:59:25.273" v="603"/>
          <ac:graphicFrameMkLst>
            <pc:docMk/>
            <pc:sldMk cId="1473670293" sldId="296"/>
            <ac:graphicFrameMk id="12" creationId="{00000000-0000-0000-0000-000000000000}"/>
          </ac:graphicFrameMkLst>
        </pc:graphicFrameChg>
      </pc:sldChg>
      <pc:sldChg chg="modSp">
        <pc:chgData name="Farkas Jenő Zsolt" userId="ef1d8e01-45e2-45db-b0d1-da9cbf8f2c6c" providerId="ADAL" clId="{BEF4FF96-400B-41FF-B552-81F041D48506}" dt="2019-10-01T11:38:29.005" v="859" actId="20577"/>
        <pc:sldMkLst>
          <pc:docMk/>
          <pc:sldMk cId="3340758752" sldId="297"/>
        </pc:sldMkLst>
        <pc:spChg chg="mod">
          <ac:chgData name="Farkas Jenő Zsolt" userId="ef1d8e01-45e2-45db-b0d1-da9cbf8f2c6c" providerId="ADAL" clId="{BEF4FF96-400B-41FF-B552-81F041D48506}" dt="2019-10-01T11:38:29.005" v="859" actId="20577"/>
          <ac:spMkLst>
            <pc:docMk/>
            <pc:sldMk cId="3340758752" sldId="297"/>
            <ac:spMk id="3" creationId="{00000000-0000-0000-0000-000000000000}"/>
          </ac:spMkLst>
        </pc:spChg>
      </pc:sldChg>
      <pc:sldChg chg="addSp delSp modSp">
        <pc:chgData name="Farkas Jenő Zsolt" userId="ef1d8e01-45e2-45db-b0d1-da9cbf8f2c6c" providerId="ADAL" clId="{BEF4FF96-400B-41FF-B552-81F041D48506}" dt="2019-10-01T11:50:56.333" v="937" actId="1076"/>
        <pc:sldMkLst>
          <pc:docMk/>
          <pc:sldMk cId="1472212761" sldId="298"/>
        </pc:sldMkLst>
        <pc:picChg chg="del">
          <ac:chgData name="Farkas Jenő Zsolt" userId="ef1d8e01-45e2-45db-b0d1-da9cbf8f2c6c" providerId="ADAL" clId="{BEF4FF96-400B-41FF-B552-81F041D48506}" dt="2019-10-01T11:48:51.118" v="926" actId="478"/>
          <ac:picMkLst>
            <pc:docMk/>
            <pc:sldMk cId="1472212761" sldId="298"/>
            <ac:picMk id="5" creationId="{00000000-0000-0000-0000-000000000000}"/>
          </ac:picMkLst>
        </pc:picChg>
        <pc:picChg chg="add mod">
          <ac:chgData name="Farkas Jenő Zsolt" userId="ef1d8e01-45e2-45db-b0d1-da9cbf8f2c6c" providerId="ADAL" clId="{BEF4FF96-400B-41FF-B552-81F041D48506}" dt="2019-10-01T11:50:56.333" v="937" actId="1076"/>
          <ac:picMkLst>
            <pc:docMk/>
            <pc:sldMk cId="1472212761" sldId="298"/>
            <ac:picMk id="6" creationId="{29636EEA-CAC0-4D04-83A2-C16579B642B3}"/>
          </ac:picMkLst>
        </pc:picChg>
      </pc:sldChg>
      <pc:sldChg chg="del">
        <pc:chgData name="Farkas Jenő Zsolt" userId="ef1d8e01-45e2-45db-b0d1-da9cbf8f2c6c" providerId="ADAL" clId="{BEF4FF96-400B-41FF-B552-81F041D48506}" dt="2019-10-01T12:07:12.593" v="957" actId="2696"/>
        <pc:sldMkLst>
          <pc:docMk/>
          <pc:sldMk cId="130792716" sldId="299"/>
        </pc:sldMkLst>
      </pc:sldChg>
      <pc:sldChg chg="addSp delSp modSp">
        <pc:chgData name="Farkas Jenő Zsolt" userId="ef1d8e01-45e2-45db-b0d1-da9cbf8f2c6c" providerId="ADAL" clId="{BEF4FF96-400B-41FF-B552-81F041D48506}" dt="2019-10-01T12:31:00.547" v="1034" actId="20577"/>
        <pc:sldMkLst>
          <pc:docMk/>
          <pc:sldMk cId="3656021279" sldId="300"/>
        </pc:sldMkLst>
        <pc:graphicFrameChg chg="add del mod modGraphic">
          <ac:chgData name="Farkas Jenő Zsolt" userId="ef1d8e01-45e2-45db-b0d1-da9cbf8f2c6c" providerId="ADAL" clId="{BEF4FF96-400B-41FF-B552-81F041D48506}" dt="2019-10-01T12:25:09.208" v="1019"/>
          <ac:graphicFrameMkLst>
            <pc:docMk/>
            <pc:sldMk cId="3656021279" sldId="300"/>
            <ac:graphicFrameMk id="3" creationId="{21E691E8-44E4-4C51-BDB0-BAEE1DFF15F8}"/>
          </ac:graphicFrameMkLst>
        </pc:graphicFrameChg>
        <pc:graphicFrameChg chg="add mod modGraphic">
          <ac:chgData name="Farkas Jenő Zsolt" userId="ef1d8e01-45e2-45db-b0d1-da9cbf8f2c6c" providerId="ADAL" clId="{BEF4FF96-400B-41FF-B552-81F041D48506}" dt="2019-10-01T12:31:00.547" v="1034" actId="20577"/>
          <ac:graphicFrameMkLst>
            <pc:docMk/>
            <pc:sldMk cId="3656021279" sldId="300"/>
            <ac:graphicFrameMk id="4" creationId="{CDDDF2AF-0142-453B-8ECC-E3F381DDC5C7}"/>
          </ac:graphicFrameMkLst>
        </pc:graphicFrameChg>
        <pc:graphicFrameChg chg="del">
          <ac:chgData name="Farkas Jenő Zsolt" userId="ef1d8e01-45e2-45db-b0d1-da9cbf8f2c6c" providerId="ADAL" clId="{BEF4FF96-400B-41FF-B552-81F041D48506}" dt="2019-10-01T12:07:40.387" v="958"/>
          <ac:graphicFrameMkLst>
            <pc:docMk/>
            <pc:sldMk cId="3656021279" sldId="300"/>
            <ac:graphicFrameMk id="5" creationId="{00000000-0000-0000-0000-000000000000}"/>
          </ac:graphicFrameMkLst>
        </pc:graphicFrameChg>
      </pc:sldChg>
      <pc:sldChg chg="del">
        <pc:chgData name="Farkas Jenő Zsolt" userId="ef1d8e01-45e2-45db-b0d1-da9cbf8f2c6c" providerId="ADAL" clId="{BEF4FF96-400B-41FF-B552-81F041D48506}" dt="2019-10-01T11:45:22.791" v="925" actId="2696"/>
        <pc:sldMkLst>
          <pc:docMk/>
          <pc:sldMk cId="1726617487" sldId="306"/>
        </pc:sldMkLst>
      </pc:sldChg>
      <pc:sldChg chg="modSp">
        <pc:chgData name="Farkas Jenő Zsolt" userId="ef1d8e01-45e2-45db-b0d1-da9cbf8f2c6c" providerId="ADAL" clId="{BEF4FF96-400B-41FF-B552-81F041D48506}" dt="2019-10-01T12:49:24.463" v="1247" actId="6549"/>
        <pc:sldMkLst>
          <pc:docMk/>
          <pc:sldMk cId="1796708223" sldId="324"/>
        </pc:sldMkLst>
        <pc:spChg chg="mod">
          <ac:chgData name="Farkas Jenő Zsolt" userId="ef1d8e01-45e2-45db-b0d1-da9cbf8f2c6c" providerId="ADAL" clId="{BEF4FF96-400B-41FF-B552-81F041D48506}" dt="2019-10-01T12:49:24.463" v="1247" actId="6549"/>
          <ac:spMkLst>
            <pc:docMk/>
            <pc:sldMk cId="1796708223" sldId="324"/>
            <ac:spMk id="28675" creationId="{00000000-0000-0000-0000-000000000000}"/>
          </ac:spMkLst>
        </pc:spChg>
      </pc:sldChg>
      <pc:sldChg chg="addSp delSp modSp">
        <pc:chgData name="Farkas Jenő Zsolt" userId="ef1d8e01-45e2-45db-b0d1-da9cbf8f2c6c" providerId="ADAL" clId="{BEF4FF96-400B-41FF-B552-81F041D48506}" dt="2019-10-01T09:31:41.901" v="480" actId="20577"/>
        <pc:sldMkLst>
          <pc:docMk/>
          <pc:sldMk cId="1480623923" sldId="325"/>
        </pc:sldMkLst>
        <pc:spChg chg="mod">
          <ac:chgData name="Farkas Jenő Zsolt" userId="ef1d8e01-45e2-45db-b0d1-da9cbf8f2c6c" providerId="ADAL" clId="{BEF4FF96-400B-41FF-B552-81F041D48506}" dt="2019-10-01T09:31:41.901" v="480" actId="20577"/>
          <ac:spMkLst>
            <pc:docMk/>
            <pc:sldMk cId="1480623923" sldId="325"/>
            <ac:spMk id="2" creationId="{00000000-0000-0000-0000-000000000000}"/>
          </ac:spMkLst>
        </pc:spChg>
        <pc:spChg chg="add del mod">
          <ac:chgData name="Farkas Jenő Zsolt" userId="ef1d8e01-45e2-45db-b0d1-da9cbf8f2c6c" providerId="ADAL" clId="{BEF4FF96-400B-41FF-B552-81F041D48506}" dt="2019-10-01T09:30:04.991" v="458"/>
          <ac:spMkLst>
            <pc:docMk/>
            <pc:sldMk cId="1480623923" sldId="325"/>
            <ac:spMk id="3" creationId="{2C4B1BF2-1688-4174-860E-158858849C78}"/>
          </ac:spMkLst>
        </pc:spChg>
        <pc:graphicFrameChg chg="del">
          <ac:chgData name="Farkas Jenő Zsolt" userId="ef1d8e01-45e2-45db-b0d1-da9cbf8f2c6c" providerId="ADAL" clId="{BEF4FF96-400B-41FF-B552-81F041D48506}" dt="2019-10-01T09:29:53.911" v="457"/>
          <ac:graphicFrameMkLst>
            <pc:docMk/>
            <pc:sldMk cId="1480623923" sldId="325"/>
            <ac:graphicFrameMk id="4" creationId="{00000000-0000-0000-0000-000000000000}"/>
          </ac:graphicFrameMkLst>
        </pc:graphicFrameChg>
        <pc:graphicFrameChg chg="add mod modGraphic">
          <ac:chgData name="Farkas Jenő Zsolt" userId="ef1d8e01-45e2-45db-b0d1-da9cbf8f2c6c" providerId="ADAL" clId="{BEF4FF96-400B-41FF-B552-81F041D48506}" dt="2019-10-01T09:31:03.491" v="467" actId="404"/>
          <ac:graphicFrameMkLst>
            <pc:docMk/>
            <pc:sldMk cId="1480623923" sldId="325"/>
            <ac:graphicFrameMk id="5" creationId="{D043AAB2-12C8-4DFE-B1E5-6F71D193DED4}"/>
          </ac:graphicFrameMkLst>
        </pc:graphicFrameChg>
      </pc:sldChg>
      <pc:sldChg chg="addSp delSp modSp">
        <pc:chgData name="Farkas Jenő Zsolt" userId="ef1d8e01-45e2-45db-b0d1-da9cbf8f2c6c" providerId="ADAL" clId="{BEF4FF96-400B-41FF-B552-81F041D48506}" dt="2019-10-01T09:02:46.049" v="438" actId="20577"/>
        <pc:sldMkLst>
          <pc:docMk/>
          <pc:sldMk cId="2421894901" sldId="326"/>
        </pc:sldMkLst>
        <pc:spChg chg="add del mod">
          <ac:chgData name="Farkas Jenő Zsolt" userId="ef1d8e01-45e2-45db-b0d1-da9cbf8f2c6c" providerId="ADAL" clId="{BEF4FF96-400B-41FF-B552-81F041D48506}" dt="2019-10-01T08:48:37.218" v="350"/>
          <ac:spMkLst>
            <pc:docMk/>
            <pc:sldMk cId="2421894901" sldId="326"/>
            <ac:spMk id="3" creationId="{B9DE5E35-3199-437F-9ABF-9D4968321519}"/>
          </ac:spMkLst>
        </pc:spChg>
        <pc:spChg chg="add del mod">
          <ac:chgData name="Farkas Jenő Zsolt" userId="ef1d8e01-45e2-45db-b0d1-da9cbf8f2c6c" providerId="ADAL" clId="{BEF4FF96-400B-41FF-B552-81F041D48506}" dt="2019-10-01T08:48:30.328" v="338"/>
          <ac:spMkLst>
            <pc:docMk/>
            <pc:sldMk cId="2421894901" sldId="326"/>
            <ac:spMk id="6" creationId="{DF987632-60BC-4CDE-A367-0DE05C6005D1}"/>
          </ac:spMkLst>
        </pc:spChg>
        <pc:graphicFrameChg chg="add del modGraphic">
          <ac:chgData name="Farkas Jenő Zsolt" userId="ef1d8e01-45e2-45db-b0d1-da9cbf8f2c6c" providerId="ADAL" clId="{BEF4FF96-400B-41FF-B552-81F041D48506}" dt="2019-10-01T09:02:46.049" v="438" actId="20577"/>
          <ac:graphicFrameMkLst>
            <pc:docMk/>
            <pc:sldMk cId="2421894901" sldId="326"/>
            <ac:graphicFrameMk id="4" creationId="{00000000-0000-0000-0000-000000000000}"/>
          </ac:graphicFrameMkLst>
        </pc:graphicFrameChg>
        <pc:graphicFrameChg chg="add del mod modGraphic">
          <ac:chgData name="Farkas Jenő Zsolt" userId="ef1d8e01-45e2-45db-b0d1-da9cbf8f2c6c" providerId="ADAL" clId="{BEF4FF96-400B-41FF-B552-81F041D48506}" dt="2019-10-01T08:48:36.578" v="349"/>
          <ac:graphicFrameMkLst>
            <pc:docMk/>
            <pc:sldMk cId="2421894901" sldId="326"/>
            <ac:graphicFrameMk id="5" creationId="{D1FA8861-7606-4204-9502-FA9CB8B9EB66}"/>
          </ac:graphicFrameMkLst>
        </pc:graphicFrameChg>
      </pc:sldChg>
      <pc:sldChg chg="modSp">
        <pc:chgData name="Farkas Jenő Zsolt" userId="ef1d8e01-45e2-45db-b0d1-da9cbf8f2c6c" providerId="ADAL" clId="{BEF4FF96-400B-41FF-B552-81F041D48506}" dt="2019-10-01T09:54:36.093" v="602" actId="20577"/>
        <pc:sldMkLst>
          <pc:docMk/>
          <pc:sldMk cId="1839367122" sldId="327"/>
        </pc:sldMkLst>
        <pc:spChg chg="mod">
          <ac:chgData name="Farkas Jenő Zsolt" userId="ef1d8e01-45e2-45db-b0d1-da9cbf8f2c6c" providerId="ADAL" clId="{BEF4FF96-400B-41FF-B552-81F041D48506}" dt="2019-10-01T09:54:36.093" v="602" actId="20577"/>
          <ac:spMkLst>
            <pc:docMk/>
            <pc:sldMk cId="1839367122" sldId="327"/>
            <ac:spMk id="3" creationId="{00000000-0000-0000-0000-000000000000}"/>
          </ac:spMkLst>
        </pc:spChg>
      </pc:sldChg>
      <pc:sldChg chg="addSp delSp modSp">
        <pc:chgData name="Farkas Jenő Zsolt" userId="ef1d8e01-45e2-45db-b0d1-da9cbf8f2c6c" providerId="ADAL" clId="{BEF4FF96-400B-41FF-B552-81F041D48506}" dt="2019-10-01T12:17:48.510" v="1003" actId="20577"/>
        <pc:sldMkLst>
          <pc:docMk/>
          <pc:sldMk cId="236849823" sldId="329"/>
        </pc:sldMkLst>
        <pc:spChg chg="mod">
          <ac:chgData name="Farkas Jenő Zsolt" userId="ef1d8e01-45e2-45db-b0d1-da9cbf8f2c6c" providerId="ADAL" clId="{BEF4FF96-400B-41FF-B552-81F041D48506}" dt="2019-10-01T12:17:48.510" v="1003" actId="20577"/>
          <ac:spMkLst>
            <pc:docMk/>
            <pc:sldMk cId="236849823" sldId="329"/>
            <ac:spMk id="2" creationId="{00000000-0000-0000-0000-000000000000}"/>
          </ac:spMkLst>
        </pc:spChg>
        <pc:spChg chg="add del mod">
          <ac:chgData name="Farkas Jenő Zsolt" userId="ef1d8e01-45e2-45db-b0d1-da9cbf8f2c6c" providerId="ADAL" clId="{BEF4FF96-400B-41FF-B552-81F041D48506}" dt="2019-10-01T11:56:14.432" v="939"/>
          <ac:spMkLst>
            <pc:docMk/>
            <pc:sldMk cId="236849823" sldId="329"/>
            <ac:spMk id="3" creationId="{13645F00-88A9-429B-866D-270385A020C7}"/>
          </ac:spMkLst>
        </pc:spChg>
        <pc:graphicFrameChg chg="del">
          <ac:chgData name="Farkas Jenő Zsolt" userId="ef1d8e01-45e2-45db-b0d1-da9cbf8f2c6c" providerId="ADAL" clId="{BEF4FF96-400B-41FF-B552-81F041D48506}" dt="2019-10-01T11:55:24.473" v="938"/>
          <ac:graphicFrameMkLst>
            <pc:docMk/>
            <pc:sldMk cId="236849823" sldId="329"/>
            <ac:graphicFrameMk id="4" creationId="{00000000-0000-0000-0000-000000000000}"/>
          </ac:graphicFrameMkLst>
        </pc:graphicFrameChg>
        <pc:graphicFrameChg chg="add mod modGraphic">
          <ac:chgData name="Farkas Jenő Zsolt" userId="ef1d8e01-45e2-45db-b0d1-da9cbf8f2c6c" providerId="ADAL" clId="{BEF4FF96-400B-41FF-B552-81F041D48506}" dt="2019-10-01T11:57:10.949" v="956" actId="1076"/>
          <ac:graphicFrameMkLst>
            <pc:docMk/>
            <pc:sldMk cId="236849823" sldId="329"/>
            <ac:graphicFrameMk id="5" creationId="{B372EBC8-90B2-434F-950E-71F875D9E973}"/>
          </ac:graphicFrameMkLst>
        </pc:graphicFrameChg>
      </pc:sldChg>
      <pc:sldChg chg="addSp modSp add">
        <pc:chgData name="Farkas Jenő Zsolt" userId="ef1d8e01-45e2-45db-b0d1-da9cbf8f2c6c" providerId="ADAL" clId="{BEF4FF96-400B-41FF-B552-81F041D48506}" dt="2019-10-01T08:45:15.758" v="323" actId="1076"/>
        <pc:sldMkLst>
          <pc:docMk/>
          <pc:sldMk cId="3564613242" sldId="330"/>
        </pc:sldMkLst>
        <pc:spChg chg="mod">
          <ac:chgData name="Farkas Jenő Zsolt" userId="ef1d8e01-45e2-45db-b0d1-da9cbf8f2c6c" providerId="ADAL" clId="{BEF4FF96-400B-41FF-B552-81F041D48506}" dt="2019-10-01T08:44:50.738" v="320" actId="20577"/>
          <ac:spMkLst>
            <pc:docMk/>
            <pc:sldMk cId="3564613242" sldId="330"/>
            <ac:spMk id="2" creationId="{8C57ABA4-A715-4882-8DB3-60A6730AB0A4}"/>
          </ac:spMkLst>
        </pc:spChg>
        <pc:picChg chg="add mod">
          <ac:chgData name="Farkas Jenő Zsolt" userId="ef1d8e01-45e2-45db-b0d1-da9cbf8f2c6c" providerId="ADAL" clId="{BEF4FF96-400B-41FF-B552-81F041D48506}" dt="2019-10-01T08:45:15.758" v="323" actId="1076"/>
          <ac:picMkLst>
            <pc:docMk/>
            <pc:sldMk cId="3564613242" sldId="330"/>
            <ac:picMk id="4" creationId="{78F591D0-A830-442E-B3E1-D31E9CA0D43C}"/>
          </ac:picMkLst>
        </pc:picChg>
      </pc:sldChg>
      <pc:sldChg chg="addSp delSp modSp add">
        <pc:chgData name="Farkas Jenő Zsolt" userId="ef1d8e01-45e2-45db-b0d1-da9cbf8f2c6c" providerId="ADAL" clId="{BEF4FF96-400B-41FF-B552-81F041D48506}" dt="2019-10-01T10:13:48.363" v="754" actId="20577"/>
        <pc:sldMkLst>
          <pc:docMk/>
          <pc:sldMk cId="2506598687" sldId="331"/>
        </pc:sldMkLst>
        <pc:spChg chg="mod">
          <ac:chgData name="Farkas Jenő Zsolt" userId="ef1d8e01-45e2-45db-b0d1-da9cbf8f2c6c" providerId="ADAL" clId="{BEF4FF96-400B-41FF-B552-81F041D48506}" dt="2019-10-01T10:00:10.563" v="632" actId="20577"/>
          <ac:spMkLst>
            <pc:docMk/>
            <pc:sldMk cId="2506598687" sldId="331"/>
            <ac:spMk id="2" creationId="{33958DF6-8745-4055-B2F2-9D6A235249E7}"/>
          </ac:spMkLst>
        </pc:spChg>
        <pc:spChg chg="add del">
          <ac:chgData name="Farkas Jenő Zsolt" userId="ef1d8e01-45e2-45db-b0d1-da9cbf8f2c6c" providerId="ADAL" clId="{BEF4FF96-400B-41FF-B552-81F041D48506}" dt="2019-10-01T10:06:48.617" v="699"/>
          <ac:spMkLst>
            <pc:docMk/>
            <pc:sldMk cId="2506598687" sldId="331"/>
            <ac:spMk id="3" creationId="{CB306DE8-0BC2-4D2D-8471-EEDC52CFCAC8}"/>
          </ac:spMkLst>
        </pc:spChg>
        <pc:graphicFrameChg chg="add del mod modGraphic">
          <ac:chgData name="Farkas Jenő Zsolt" userId="ef1d8e01-45e2-45db-b0d1-da9cbf8f2c6c" providerId="ADAL" clId="{BEF4FF96-400B-41FF-B552-81F041D48506}" dt="2019-10-01T10:02:20.033" v="698"/>
          <ac:graphicFrameMkLst>
            <pc:docMk/>
            <pc:sldMk cId="2506598687" sldId="331"/>
            <ac:graphicFrameMk id="4" creationId="{59C3ECEF-850E-4CA0-A9BD-53AA6CC8EE30}"/>
          </ac:graphicFrameMkLst>
        </pc:graphicFrameChg>
        <pc:graphicFrameChg chg="add mod modGraphic">
          <ac:chgData name="Farkas Jenő Zsolt" userId="ef1d8e01-45e2-45db-b0d1-da9cbf8f2c6c" providerId="ADAL" clId="{BEF4FF96-400B-41FF-B552-81F041D48506}" dt="2019-10-01T10:13:48.363" v="754" actId="20577"/>
          <ac:graphicFrameMkLst>
            <pc:docMk/>
            <pc:sldMk cId="2506598687" sldId="331"/>
            <ac:graphicFrameMk id="5" creationId="{4F179ACC-8149-4660-A181-BF49A64947F7}"/>
          </ac:graphicFrameMkLst>
        </pc:graphicFrameChg>
      </pc:sldChg>
      <pc:sldChg chg="addSp delSp modSp add">
        <pc:chgData name="Farkas Jenő Zsolt" userId="ef1d8e01-45e2-45db-b0d1-da9cbf8f2c6c" providerId="ADAL" clId="{BEF4FF96-400B-41FF-B552-81F041D48506}" dt="2019-10-01T10:14:59.956" v="759" actId="14734"/>
        <pc:sldMkLst>
          <pc:docMk/>
          <pc:sldMk cId="3440175281" sldId="332"/>
        </pc:sldMkLst>
        <pc:spChg chg="mod">
          <ac:chgData name="Farkas Jenő Zsolt" userId="ef1d8e01-45e2-45db-b0d1-da9cbf8f2c6c" providerId="ADAL" clId="{BEF4FF96-400B-41FF-B552-81F041D48506}" dt="2019-10-01T10:00:25.883" v="659" actId="20577"/>
          <ac:spMkLst>
            <pc:docMk/>
            <pc:sldMk cId="3440175281" sldId="332"/>
            <ac:spMk id="2" creationId="{015C424D-B73C-4A76-BBFE-E31BFBCCADD7}"/>
          </ac:spMkLst>
        </pc:spChg>
        <pc:spChg chg="del">
          <ac:chgData name="Farkas Jenő Zsolt" userId="ef1d8e01-45e2-45db-b0d1-da9cbf8f2c6c" providerId="ADAL" clId="{BEF4FF96-400B-41FF-B552-81F041D48506}" dt="2019-10-01T10:09:13.790" v="725"/>
          <ac:spMkLst>
            <pc:docMk/>
            <pc:sldMk cId="3440175281" sldId="332"/>
            <ac:spMk id="3" creationId="{E3EA714C-F6F3-44E3-A97E-4A3331C1EB47}"/>
          </ac:spMkLst>
        </pc:spChg>
        <pc:graphicFrameChg chg="add mod modGraphic">
          <ac:chgData name="Farkas Jenő Zsolt" userId="ef1d8e01-45e2-45db-b0d1-da9cbf8f2c6c" providerId="ADAL" clId="{BEF4FF96-400B-41FF-B552-81F041D48506}" dt="2019-10-01T10:14:59.956" v="759" actId="14734"/>
          <ac:graphicFrameMkLst>
            <pc:docMk/>
            <pc:sldMk cId="3440175281" sldId="332"/>
            <ac:graphicFrameMk id="4" creationId="{48DCA2EF-88DF-4E06-BECB-E27336D4BB92}"/>
          </ac:graphicFrameMkLst>
        </pc:graphicFrameChg>
      </pc:sldChg>
      <pc:sldChg chg="addSp delSp modSp add">
        <pc:chgData name="Farkas Jenő Zsolt" userId="ef1d8e01-45e2-45db-b0d1-da9cbf8f2c6c" providerId="ADAL" clId="{BEF4FF96-400B-41FF-B552-81F041D48506}" dt="2019-10-01T11:45:12.996" v="924" actId="3064"/>
        <pc:sldMkLst>
          <pc:docMk/>
          <pc:sldMk cId="1625438029" sldId="333"/>
        </pc:sldMkLst>
        <pc:spChg chg="mod">
          <ac:chgData name="Farkas Jenő Zsolt" userId="ef1d8e01-45e2-45db-b0d1-da9cbf8f2c6c" providerId="ADAL" clId="{BEF4FF96-400B-41FF-B552-81F041D48506}" dt="2019-10-01T11:43:58.079" v="921" actId="1076"/>
          <ac:spMkLst>
            <pc:docMk/>
            <pc:sldMk cId="1625438029" sldId="333"/>
            <ac:spMk id="2" creationId="{D06681AA-8FAB-4B38-A2E7-4FEF2BA42813}"/>
          </ac:spMkLst>
        </pc:spChg>
        <pc:spChg chg="add del">
          <ac:chgData name="Farkas Jenő Zsolt" userId="ef1d8e01-45e2-45db-b0d1-da9cbf8f2c6c" providerId="ADAL" clId="{BEF4FF96-400B-41FF-B552-81F041D48506}" dt="2019-10-01T11:43:01.741" v="911"/>
          <ac:spMkLst>
            <pc:docMk/>
            <pc:sldMk cId="1625438029" sldId="333"/>
            <ac:spMk id="3" creationId="{967B87A6-879F-41AF-B18E-0373BC9F2262}"/>
          </ac:spMkLst>
        </pc:spChg>
        <pc:graphicFrameChg chg="add del mod">
          <ac:chgData name="Farkas Jenő Zsolt" userId="ef1d8e01-45e2-45db-b0d1-da9cbf8f2c6c" providerId="ADAL" clId="{BEF4FF96-400B-41FF-B552-81F041D48506}" dt="2019-10-01T11:42:32.667" v="910"/>
          <ac:graphicFrameMkLst>
            <pc:docMk/>
            <pc:sldMk cId="1625438029" sldId="333"/>
            <ac:graphicFrameMk id="4" creationId="{07A1F1B5-16D6-47ED-B8BD-71CE220F4833}"/>
          </ac:graphicFrameMkLst>
        </pc:graphicFrameChg>
        <pc:graphicFrameChg chg="add mod modGraphic">
          <ac:chgData name="Farkas Jenő Zsolt" userId="ef1d8e01-45e2-45db-b0d1-da9cbf8f2c6c" providerId="ADAL" clId="{BEF4FF96-400B-41FF-B552-81F041D48506}" dt="2019-10-01T11:45:12.996" v="924" actId="3064"/>
          <ac:graphicFrameMkLst>
            <pc:docMk/>
            <pc:sldMk cId="1625438029" sldId="333"/>
            <ac:graphicFrameMk id="5" creationId="{A8303426-D600-4CA0-BB1D-A0C8A9F22A5A}"/>
          </ac:graphicFrameMkLst>
        </pc:graphicFrameChg>
      </pc:sldChg>
      <pc:sldChg chg="modSp add">
        <pc:chgData name="Farkas Jenő Zsolt" userId="ef1d8e01-45e2-45db-b0d1-da9cbf8f2c6c" providerId="ADAL" clId="{BEF4FF96-400B-41FF-B552-81F041D48506}" dt="2019-10-01T12:48:36.065" v="1244" actId="1076"/>
        <pc:sldMkLst>
          <pc:docMk/>
          <pc:sldMk cId="642084198" sldId="334"/>
        </pc:sldMkLst>
        <pc:spChg chg="mod">
          <ac:chgData name="Farkas Jenő Zsolt" userId="ef1d8e01-45e2-45db-b0d1-da9cbf8f2c6c" providerId="ADAL" clId="{BEF4FF96-400B-41FF-B552-81F041D48506}" dt="2019-10-01T12:48:32.185" v="1243" actId="1076"/>
          <ac:spMkLst>
            <pc:docMk/>
            <pc:sldMk cId="642084198" sldId="334"/>
            <ac:spMk id="2" creationId="{D0A251F4-6920-4FAA-905F-7066E9CC9771}"/>
          </ac:spMkLst>
        </pc:spChg>
        <pc:spChg chg="mod">
          <ac:chgData name="Farkas Jenő Zsolt" userId="ef1d8e01-45e2-45db-b0d1-da9cbf8f2c6c" providerId="ADAL" clId="{BEF4FF96-400B-41FF-B552-81F041D48506}" dt="2019-10-01T12:48:36.065" v="1244" actId="1076"/>
          <ac:spMkLst>
            <pc:docMk/>
            <pc:sldMk cId="642084198" sldId="334"/>
            <ac:spMk id="3" creationId="{BE8F9922-1279-43B6-8FB7-3D115E087F42}"/>
          </ac:spMkLst>
        </pc:spChg>
      </pc:sldChg>
      <pc:sldChg chg="modSp add">
        <pc:chgData name="Farkas Jenő Zsolt" userId="ef1d8e01-45e2-45db-b0d1-da9cbf8f2c6c" providerId="ADAL" clId="{BEF4FF96-400B-41FF-B552-81F041D48506}" dt="2019-10-01T12:49:11.264" v="1246" actId="1076"/>
        <pc:sldMkLst>
          <pc:docMk/>
          <pc:sldMk cId="3217648280" sldId="335"/>
        </pc:sldMkLst>
        <pc:spChg chg="mod">
          <ac:chgData name="Farkas Jenő Zsolt" userId="ef1d8e01-45e2-45db-b0d1-da9cbf8f2c6c" providerId="ADAL" clId="{BEF4FF96-400B-41FF-B552-81F041D48506}" dt="2019-10-01T12:49:08.363" v="1245" actId="1076"/>
          <ac:spMkLst>
            <pc:docMk/>
            <pc:sldMk cId="3217648280" sldId="335"/>
            <ac:spMk id="2" creationId="{4AD11E9E-358D-4417-A7A3-2C40A2F1C860}"/>
          </ac:spMkLst>
        </pc:spChg>
        <pc:spChg chg="mod">
          <ac:chgData name="Farkas Jenő Zsolt" userId="ef1d8e01-45e2-45db-b0d1-da9cbf8f2c6c" providerId="ADAL" clId="{BEF4FF96-400B-41FF-B552-81F041D48506}" dt="2019-10-01T12:49:11.264" v="1246" actId="1076"/>
          <ac:spMkLst>
            <pc:docMk/>
            <pc:sldMk cId="3217648280" sldId="335"/>
            <ac:spMk id="3" creationId="{A6DDAAD7-F3B9-41D2-9724-044B79AEC80F}"/>
          </ac:spMkLst>
        </pc:spChg>
      </pc:sldChg>
    </pc:docChg>
  </pc:docChgLst>
  <pc:docChgLst>
    <pc:chgData name="Farkas Jenő Zsolt" userId="ef1d8e01-45e2-45db-b0d1-da9cbf8f2c6c" providerId="ADAL" clId="{40E51D4C-9A26-4E95-BED8-343B7D396DFA}"/>
    <pc:docChg chg="modSld">
      <pc:chgData name="Farkas Jenő Zsolt" userId="ef1d8e01-45e2-45db-b0d1-da9cbf8f2c6c" providerId="ADAL" clId="{40E51D4C-9A26-4E95-BED8-343B7D396DFA}" dt="2019-10-02T06:54:54.995" v="0" actId="20577"/>
      <pc:docMkLst>
        <pc:docMk/>
      </pc:docMkLst>
      <pc:sldChg chg="modSp">
        <pc:chgData name="Farkas Jenő Zsolt" userId="ef1d8e01-45e2-45db-b0d1-da9cbf8f2c6c" providerId="ADAL" clId="{40E51D4C-9A26-4E95-BED8-343B7D396DFA}" dt="2019-10-02T06:54:54.995" v="0" actId="20577"/>
        <pc:sldMkLst>
          <pc:docMk/>
          <pc:sldMk cId="3440175281" sldId="332"/>
        </pc:sldMkLst>
        <pc:spChg chg="mod">
          <ac:chgData name="Farkas Jenő Zsolt" userId="ef1d8e01-45e2-45db-b0d1-da9cbf8f2c6c" providerId="ADAL" clId="{40E51D4C-9A26-4E95-BED8-343B7D396DFA}" dt="2019-10-02T06:54:54.995" v="0" actId="20577"/>
          <ac:spMkLst>
            <pc:docMk/>
            <pc:sldMk cId="3440175281" sldId="332"/>
            <ac:spMk id="2" creationId="{015C424D-B73C-4A76-BBFE-E31BFBCCADD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5AD6E-38D7-44B4-9000-31C6F95D89E1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B624-5E6D-4D9D-BEFD-C791D89B86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3266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4DAEF-75D7-4B95-A875-F742E4DCA363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E09D-5012-4712-916E-1DA7D0864F3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897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B6BD2-253A-4FE0-82F1-1698E2435304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5B447-A321-435E-93DC-D4914FD0BD4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3828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E64FC-DCF2-4741-9A75-07999ED1DED5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8E2B-C03F-4CCB-8BA1-CBDB03F9D0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95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0A02E-8FA2-420B-94E1-60E74BDFDFB8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CBE59-CE68-4F81-B72A-B3B2DCD430E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163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F12C9-1CD6-4045-8DDB-6A78A5B0AE76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5FDAC-AAE3-41AD-8319-600C77EAAC4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562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962D0-96A1-40E3-9A57-F7067C08EF40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76DC0-3ED6-4811-8AD2-F730390E467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571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0E089-D42C-4CB8-B474-191117FE5C15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02F0D-159A-4DAC-9983-B090B3FE528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6113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2AD0E-3E87-4BD3-B34E-5F29A1444407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EFD6D-7520-4AC4-B076-C555EF04735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20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1640-1A63-4F77-8E82-365ABA337BC8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4BABF-142F-430D-8CBC-278E47EE3A1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53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40976-14C0-4124-8F08-79970F087D8A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0B6D9-E6FB-428A-BE8E-97E4D9460F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528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  <a:endParaRPr lang="en-US" altLang="hu-HU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174E33-34E9-4D1C-A307-099BAECD214D}" type="datetimeFigureOut">
              <a:rPr lang="hu-HU"/>
              <a:pPr>
                <a:defRPr/>
              </a:pPr>
              <a:t>2019.10.29.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333F38-92EC-4982-A5D9-233796A39B3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3" r:id="rId2"/>
    <p:sldLayoutId id="2147483722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23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08784" y="908720"/>
            <a:ext cx="7851648" cy="172819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000" dirty="0"/>
              <a:t>Bács-Kiskun Megyei Kereskedelmi és Iparkamara és az együttműködésben vállalt feladatainak rövid ismertetése</a:t>
            </a:r>
          </a:p>
        </p:txBody>
      </p:sp>
      <p:sp>
        <p:nvSpPr>
          <p:cNvPr id="5123" name="Alcím 2"/>
          <p:cNvSpPr>
            <a:spLocks noGrp="1"/>
          </p:cNvSpPr>
          <p:nvPr>
            <p:ph type="subTitle" idx="1"/>
          </p:nvPr>
        </p:nvSpPr>
        <p:spPr>
          <a:xfrm>
            <a:off x="0" y="5745163"/>
            <a:ext cx="9036050" cy="1068387"/>
          </a:xfrm>
        </p:spPr>
        <p:txBody>
          <a:bodyPr/>
          <a:lstStyle/>
          <a:p>
            <a:pPr marR="0" algn="ctr" eaLnBrk="1" hangingPunct="1"/>
            <a:r>
              <a:rPr lang="hu-HU" altLang="hu-HU" sz="2000" dirty="0"/>
              <a:t>Nyerges Tibor, gazdaságfejlesztési vezető</a:t>
            </a:r>
          </a:p>
        </p:txBody>
      </p:sp>
      <p:pic>
        <p:nvPicPr>
          <p:cNvPr id="512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092450"/>
            <a:ext cx="1819275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1143000"/>
          </a:xfrm>
        </p:spPr>
        <p:txBody>
          <a:bodyPr/>
          <a:lstStyle/>
          <a:p>
            <a:pPr algn="ctr" eaLnBrk="1" hangingPunct="1"/>
            <a:r>
              <a:rPr lang="hu-HU" altLang="hu-HU" dirty="0"/>
              <a:t>Kamaratörténet évszámokban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395536" y="1772816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1811	első magyar kamara (Fiume)</a:t>
            </a:r>
          </a:p>
          <a:p>
            <a:r>
              <a:rPr lang="hu-HU" sz="2800" dirty="0"/>
              <a:t>1948	kamarák államosítása (megszűnése)</a:t>
            </a:r>
          </a:p>
          <a:p>
            <a:r>
              <a:rPr lang="hu-HU" sz="2800" dirty="0"/>
              <a:t>1994	közjogi kamarák (újra)alakulása</a:t>
            </a:r>
          </a:p>
          <a:p>
            <a:r>
              <a:rPr lang="hu-HU" sz="2800" dirty="0"/>
              <a:t>2000	kötelező tagság megszűntetése</a:t>
            </a:r>
          </a:p>
          <a:p>
            <a:r>
              <a:rPr lang="hu-HU" sz="2800" dirty="0"/>
              <a:t>2010	kivitelezői regisztráció bevezetése</a:t>
            </a:r>
          </a:p>
          <a:p>
            <a:pPr marL="514350" indent="-514350">
              <a:buAutoNum type="arabicPlain" startAt="2012"/>
            </a:pPr>
            <a:r>
              <a:rPr lang="hu-HU" sz="2800" dirty="0"/>
              <a:t>	kamarai regisztráció bevezetése</a:t>
            </a:r>
          </a:p>
          <a:p>
            <a:r>
              <a:rPr lang="hu-HU" sz="2800" dirty="0"/>
              <a:t>	- ~33 ezer megyei vállalkozás</a:t>
            </a:r>
          </a:p>
          <a:p>
            <a:r>
              <a:rPr lang="hu-HU" sz="2800" dirty="0"/>
              <a:t>	- kamarai hozzájárulás - március 31.</a:t>
            </a:r>
          </a:p>
          <a:p>
            <a:r>
              <a:rPr lang="hu-HU" sz="2800" dirty="0"/>
              <a:t>	- kötelező szolgáltatások</a:t>
            </a:r>
          </a:p>
          <a:p>
            <a:r>
              <a:rPr lang="hu-HU" sz="2800" dirty="0"/>
              <a:t>2012	agrárkamarai kötelező tagság bevezetése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33375"/>
            <a:ext cx="66992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827088" y="277813"/>
            <a:ext cx="8243887" cy="9906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hu-HU" dirty="0"/>
              <a:t>Négy városban a megyében</a:t>
            </a:r>
            <a:endParaRPr lang="en-US" dirty="0"/>
          </a:p>
        </p:txBody>
      </p:sp>
      <p:pic>
        <p:nvPicPr>
          <p:cNvPr id="20484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1268413"/>
            <a:ext cx="4675187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536" y="3500438"/>
            <a:ext cx="3086652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500438"/>
            <a:ext cx="32004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Kép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457700"/>
            <a:ext cx="3046412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zövegdoboz 15"/>
          <p:cNvSpPr txBox="1">
            <a:spLocks noChangeArrowheads="1"/>
          </p:cNvSpPr>
          <p:nvPr/>
        </p:nvSpPr>
        <p:spPr bwMode="auto">
          <a:xfrm>
            <a:off x="6825511" y="2204864"/>
            <a:ext cx="20161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hu-HU" altLang="hu-H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Kecskemét</a:t>
            </a:r>
            <a:endParaRPr lang="hu-HU" altLang="hu-HU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zövegdoboz 15"/>
          <p:cNvSpPr txBox="1">
            <a:spLocks noChangeArrowheads="1"/>
          </p:cNvSpPr>
          <p:nvPr/>
        </p:nvSpPr>
        <p:spPr bwMode="auto">
          <a:xfrm>
            <a:off x="6804025" y="5661025"/>
            <a:ext cx="20161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hu-HU" altLang="hu-H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Kiskunhalas</a:t>
            </a:r>
          </a:p>
        </p:txBody>
      </p:sp>
      <p:sp>
        <p:nvSpPr>
          <p:cNvPr id="12" name="Szövegdoboz 15"/>
          <p:cNvSpPr txBox="1">
            <a:spLocks noChangeArrowheads="1"/>
          </p:cNvSpPr>
          <p:nvPr/>
        </p:nvSpPr>
        <p:spPr bwMode="auto">
          <a:xfrm>
            <a:off x="5868293" y="6309320"/>
            <a:ext cx="129599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hu-HU" altLang="hu-H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Baja</a:t>
            </a:r>
          </a:p>
        </p:txBody>
      </p:sp>
      <p:sp>
        <p:nvSpPr>
          <p:cNvPr id="13" name="Szövegdoboz 15"/>
          <p:cNvSpPr txBox="1">
            <a:spLocks noChangeArrowheads="1"/>
          </p:cNvSpPr>
          <p:nvPr/>
        </p:nvSpPr>
        <p:spPr bwMode="auto">
          <a:xfrm>
            <a:off x="107504" y="5589240"/>
            <a:ext cx="20161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hu-HU" altLang="hu-HU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Kalocsa</a:t>
            </a:r>
          </a:p>
        </p:txBody>
      </p:sp>
    </p:spTree>
    <p:extLst>
      <p:ext uri="{BB962C8B-B14F-4D97-AF65-F5344CB8AC3E}">
        <p14:creationId xmlns:p14="http://schemas.microsoft.com/office/powerpoint/2010/main" val="3947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ctr"/>
            <a:r>
              <a:rPr lang="hu-HU" altLang="hu-HU" dirty="0"/>
              <a:t>Szolgáltatásaink</a:t>
            </a:r>
            <a:endParaRPr lang="hu-H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389437"/>
          </a:xfrm>
        </p:spPr>
        <p:txBody>
          <a:bodyPr/>
          <a:lstStyle/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Általános érdekképviselet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Kötelező regisztráció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Szakképzés (tanulószerződések, duális képzés, mesterképzés, akkreditált képzések, pályaorientáció)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Tanácsadás (pályázat, iparjogvédelem, minőségügy)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Forrásközvetítés (Széchenyi Hitelkártya)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Üzleti partner közvetítés, 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Külkapcsolatok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Békéltető Testület, TSZSZ, Választott Bíróság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Okmányhitelesítés</a:t>
            </a:r>
          </a:p>
          <a:p>
            <a:pPr marL="449263" lvl="1" indent="-269875">
              <a:lnSpc>
                <a:spcPct val="90000"/>
              </a:lnSpc>
            </a:pPr>
            <a:r>
              <a:rPr lang="hu-HU" altLang="hu-HU" sz="2400" dirty="0"/>
              <a:t>Terembérlet</a:t>
            </a:r>
          </a:p>
        </p:txBody>
      </p:sp>
    </p:spTree>
    <p:extLst>
      <p:ext uri="{BB962C8B-B14F-4D97-AF65-F5344CB8AC3E}">
        <p14:creationId xmlns:p14="http://schemas.microsoft.com/office/powerpoint/2010/main" val="21694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3400" y="268032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800" dirty="0"/>
              <a:t>Gazdálkodó szervezetek munkaerő-keresletének várható alakulása és képzési igényeinek felmérése - 2019</a:t>
            </a:r>
          </a:p>
        </p:txBody>
      </p:sp>
    </p:spTree>
    <p:extLst>
      <p:ext uri="{BB962C8B-B14F-4D97-AF65-F5344CB8AC3E}">
        <p14:creationId xmlns:p14="http://schemas.microsoft.com/office/powerpoint/2010/main" val="209994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dirty="0"/>
              <a:t>A felmérés keretét az „Együttműködés a helyben foglalkoztatásért – Bács-Kiskun megyei foglalkoztatás- és gazdaságfejlesztési együttműködés” c. projekt (TOP-5.1.1-15-BK1-2016-00001) adja.</a:t>
            </a:r>
          </a:p>
          <a:p>
            <a:pPr algn="just"/>
            <a:r>
              <a:rPr lang="hu-HU" dirty="0"/>
              <a:t>A projekt céljai:</a:t>
            </a:r>
          </a:p>
          <a:p>
            <a:pPr lvl="1" algn="just"/>
            <a:r>
              <a:rPr lang="hu-HU" dirty="0"/>
              <a:t>a helyi foglalkoztatás és gazdaság fejlesztése</a:t>
            </a:r>
          </a:p>
          <a:p>
            <a:pPr lvl="1" algn="just"/>
            <a:r>
              <a:rPr lang="hu-HU" dirty="0"/>
              <a:t>a partnerek széleskörű összefogásának és együttműködésének megteremtése.</a:t>
            </a:r>
          </a:p>
          <a:p>
            <a:pPr algn="just"/>
            <a:r>
              <a:rPr lang="hu-HU" dirty="0"/>
              <a:t>A felmérés célja:</a:t>
            </a:r>
          </a:p>
          <a:p>
            <a:pPr lvl="1" algn="just"/>
            <a:r>
              <a:rPr lang="hu-HU" dirty="0"/>
              <a:t>a megyei vállalkozások munkaerő-piaci helyzetének feltárása</a:t>
            </a:r>
          </a:p>
          <a:p>
            <a:pPr lvl="1" algn="just"/>
            <a:r>
              <a:rPr lang="hu-HU" dirty="0"/>
              <a:t>a szükséges szakképzési irányok pontosítása</a:t>
            </a:r>
          </a:p>
          <a:p>
            <a:pPr lvl="1" algn="just"/>
            <a:r>
              <a:rPr lang="hu-HU" dirty="0"/>
              <a:t>szakmákra/munkakörökre vonatkozó kompetencia kézikönyv elkészítése – 2017-ben megtörtént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71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Előkészítés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kérdőív:</a:t>
            </a:r>
          </a:p>
          <a:p>
            <a:pPr lvl="1"/>
            <a:r>
              <a:rPr lang="hu-HU" dirty="0"/>
              <a:t>Iparkamara készítette a Megyei Önkormányzat útmutatásai alapján</a:t>
            </a:r>
          </a:p>
          <a:p>
            <a:pPr lvl="1"/>
            <a:r>
              <a:rPr lang="hu-HU" dirty="0"/>
              <a:t>A kérdőív 16 kérdést tartalmaz a következő tematikai bontásban:</a:t>
            </a:r>
          </a:p>
          <a:p>
            <a:pPr lvl="2"/>
            <a:r>
              <a:rPr lang="hu-HU" dirty="0"/>
              <a:t>Lekérdezés és a megkérdezett cég alapadatai</a:t>
            </a:r>
          </a:p>
          <a:p>
            <a:pPr lvl="2"/>
            <a:r>
              <a:rPr lang="hu-HU" dirty="0"/>
              <a:t>Foglalkoztatási adatok</a:t>
            </a:r>
          </a:p>
          <a:p>
            <a:pPr lvl="2"/>
            <a:r>
              <a:rPr lang="hu-HU" dirty="0"/>
              <a:t>Foglalkoztatási igény</a:t>
            </a:r>
          </a:p>
          <a:p>
            <a:pPr lvl="2"/>
            <a:r>
              <a:rPr lang="hu-HU" dirty="0"/>
              <a:t>Munkakörök/szakmák és az elvárt kompetenciák</a:t>
            </a:r>
          </a:p>
          <a:p>
            <a:pPr lvl="2"/>
            <a:r>
              <a:rPr lang="hu-HU" dirty="0"/>
              <a:t>Képzési igények, lehetőségek és kapacitások</a:t>
            </a:r>
          </a:p>
          <a:p>
            <a:pPr lvl="2"/>
            <a:r>
              <a:rPr lang="hu-HU" dirty="0"/>
              <a:t>Egyéb eszközök, béren kívüli juttatások szerepének felmérése</a:t>
            </a:r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80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Mintavétel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hu-HU" dirty="0"/>
              <a:t>Minta nagysága: 326 megkérdezett – azonos a 2017 évivel</a:t>
            </a:r>
          </a:p>
          <a:p>
            <a:pPr algn="just"/>
            <a:r>
              <a:rPr lang="hu-HU" dirty="0"/>
              <a:t>A mintavétel célja</a:t>
            </a:r>
            <a:r>
              <a:rPr lang="hu-HU" i="1" dirty="0"/>
              <a:t>,</a:t>
            </a:r>
            <a:r>
              <a:rPr lang="hu-HU" dirty="0"/>
              <a:t> hogy a megye térségében székhellyel rendelkező, működő vállalkozások alapsokaságára vonatkozóan ­− a kérdőíves felmérésben szereplő kérdések kapcsán − viszonylag pontos adatokat és információkat tárhassunk fel az előző év óta történt változásokról is.</a:t>
            </a:r>
          </a:p>
          <a:p>
            <a:r>
              <a:rPr lang="hu-HU" dirty="0"/>
              <a:t>Módszer: arányosan rétegzett mintavétel </a:t>
            </a:r>
          </a:p>
          <a:p>
            <a:r>
              <a:rPr lang="hu-HU" dirty="0"/>
              <a:t>A két kamara közötti 2017-es megoszlás: 209+117=326</a:t>
            </a:r>
          </a:p>
          <a:p>
            <a:pPr algn="just"/>
            <a:r>
              <a:rPr lang="hu-HU" dirty="0"/>
              <a:t>2018-ban 319 db, 2019-ben 316 (200+116) db vállalkozás került lekérdezésre (oka: felszámolások, átalakulások, nyugdíj stb.)</a:t>
            </a:r>
          </a:p>
        </p:txBody>
      </p:sp>
    </p:spTree>
    <p:extLst>
      <p:ext uri="{BB962C8B-B14F-4D97-AF65-F5344CB8AC3E}">
        <p14:creationId xmlns:p14="http://schemas.microsoft.com/office/powerpoint/2010/main" val="36827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hu-HU" dirty="0"/>
              <a:t>Lekérdezés és adatgyűjtés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89437"/>
          </a:xfrm>
        </p:spPr>
        <p:txBody>
          <a:bodyPr/>
          <a:lstStyle/>
          <a:p>
            <a:pPr algn="just"/>
            <a:r>
              <a:rPr lang="hu-HU" dirty="0"/>
              <a:t>A  munka koordinálását a két kamara végezte el</a:t>
            </a:r>
          </a:p>
          <a:p>
            <a:pPr algn="just"/>
            <a:r>
              <a:rPr lang="hu-HU" dirty="0"/>
              <a:t>A lekérdezés személyes felkeresés útján történt meg a tavalyihoz hasonló módon</a:t>
            </a:r>
          </a:p>
          <a:p>
            <a:pPr algn="just"/>
            <a:r>
              <a:rPr lang="hu-HU" dirty="0"/>
              <a:t>A kitöltött kérdőívet a kérdezőbiztosok az MTA KRTK RKI kérdőívszerverére töltötték fel, a válaszok felvitelével.</a:t>
            </a:r>
          </a:p>
          <a:p>
            <a:pPr algn="just"/>
            <a:r>
              <a:rPr lang="hu-HU" dirty="0" err="1"/>
              <a:t>Limesurvey</a:t>
            </a:r>
            <a:r>
              <a:rPr lang="hu-HU" dirty="0"/>
              <a:t> (ver. 1.92) típusú szerver, elérhetősége: </a:t>
            </a:r>
            <a:r>
              <a:rPr lang="hu-HU" dirty="0" err="1"/>
              <a:t>surveyor.rkk.hu</a:t>
            </a:r>
            <a:endParaRPr lang="hu-HU" dirty="0"/>
          </a:p>
          <a:p>
            <a:pPr algn="just"/>
            <a:r>
              <a:rPr lang="hu-HU" dirty="0"/>
              <a:t>A kérdezőbiztosok minden vállalkozáshoz egy-egy linket kaptak, amelynek segítségével a 2018-as adatok átírásával aktualizálhatták a válaszokat. </a:t>
            </a:r>
          </a:p>
        </p:txBody>
      </p:sp>
    </p:spTree>
    <p:extLst>
      <p:ext uri="{BB962C8B-B14F-4D97-AF65-F5344CB8AC3E}">
        <p14:creationId xmlns:p14="http://schemas.microsoft.com/office/powerpoint/2010/main" val="308193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0453"/>
            <a:ext cx="7886700" cy="1325563"/>
          </a:xfrm>
        </p:spPr>
        <p:txBody>
          <a:bodyPr/>
          <a:lstStyle/>
          <a:p>
            <a:r>
              <a:rPr lang="hu-HU" dirty="0"/>
              <a:t>Feltöltési felület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702" y="1268760"/>
            <a:ext cx="6941690" cy="551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0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3106"/>
          </a:xfrm>
        </p:spPr>
        <p:txBody>
          <a:bodyPr/>
          <a:lstStyle/>
          <a:p>
            <a:r>
              <a:rPr lang="hu-HU" dirty="0"/>
              <a:t>Adatfeldolgozás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54347"/>
            <a:ext cx="7886700" cy="4822616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dirty="0"/>
              <a:t>Az adatok feldolgozását az MTA KRTK RKI Kecskeméti Osztályának kutatói végezték el.</a:t>
            </a:r>
          </a:p>
          <a:p>
            <a:pPr algn="just"/>
            <a:r>
              <a:rPr lang="hu-HU" dirty="0"/>
              <a:t>A 316 db kérdőív feltöltése 2019. augusztus 25-én fejeződött be</a:t>
            </a:r>
          </a:p>
          <a:p>
            <a:pPr algn="just"/>
            <a:r>
              <a:rPr lang="hu-HU" dirty="0"/>
              <a:t>1. lépés: adattisztítás</a:t>
            </a:r>
          </a:p>
          <a:p>
            <a:pPr lvl="1" algn="just"/>
            <a:r>
              <a:rPr lang="hu-HU" dirty="0"/>
              <a:t>a kérdőív alapvetően nyílt jellegéből adódó kódolási feladatok elvégzése</a:t>
            </a:r>
          </a:p>
          <a:p>
            <a:pPr algn="just"/>
            <a:r>
              <a:rPr lang="hu-HU" dirty="0"/>
              <a:t>2. lépés: kimutatások készítése</a:t>
            </a:r>
          </a:p>
          <a:p>
            <a:pPr lvl="1" algn="just"/>
            <a:r>
              <a:rPr lang="hu-HU" dirty="0"/>
              <a:t>A felmérés jellegéből következően elsődlegesen kereszttáblás kimutatásokkal elemeztük az összegyűjtött adatokat</a:t>
            </a:r>
          </a:p>
          <a:p>
            <a:pPr algn="just"/>
            <a:r>
              <a:rPr lang="hu-HU" dirty="0"/>
              <a:t>3. lépés: szöveges értékelés és elemzés (2019.09.25.)</a:t>
            </a:r>
          </a:p>
        </p:txBody>
      </p:sp>
    </p:spTree>
    <p:extLst>
      <p:ext uri="{BB962C8B-B14F-4D97-AF65-F5344CB8AC3E}">
        <p14:creationId xmlns:p14="http://schemas.microsoft.com/office/powerpoint/2010/main" val="14195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844825"/>
            <a:ext cx="8640960" cy="4479776"/>
          </a:xfrm>
        </p:spPr>
        <p:txBody>
          <a:bodyPr>
            <a:normAutofit fontScale="70000" lnSpcReduction="20000"/>
          </a:bodyPr>
          <a:lstStyle/>
          <a:p>
            <a:r>
              <a:rPr lang="hu-HU" dirty="0"/>
              <a:t>A megkérdezett szervezetek</a:t>
            </a:r>
          </a:p>
          <a:p>
            <a:pPr marL="0" indent="0">
              <a:buNone/>
            </a:pPr>
            <a:r>
              <a:rPr lang="hu-HU" dirty="0"/>
              <a:t>A kiválasztottak közül 10 db vállalkozás van, amelynek működésében változás állt be.   </a:t>
            </a:r>
          </a:p>
          <a:p>
            <a:pPr marL="0" indent="0">
              <a:buNone/>
            </a:pPr>
            <a:r>
              <a:rPr lang="hu-HU" dirty="0"/>
              <a:t>7 db megszűnt, 2 db szünetelteti a tevékenységét, 1 db pedig végelszámolás alatt van.</a:t>
            </a:r>
          </a:p>
          <a:p>
            <a:pPr marL="0" indent="0">
              <a:buNone/>
            </a:pPr>
            <a:r>
              <a:rPr lang="hu-HU" dirty="0"/>
              <a:t>Méretük és tevékenységük szerint 7 db </a:t>
            </a:r>
            <a:r>
              <a:rPr lang="hu-HU" dirty="0" err="1"/>
              <a:t>mikro</a:t>
            </a:r>
            <a:r>
              <a:rPr lang="hu-HU" dirty="0"/>
              <a:t>- (4 kereskedő és 3 szolgáltató), 2 db kis vállalkozás (egy-egy termelő és kereskedő), valamint 1 közepes méretű (szolgáltató) cég. </a:t>
            </a:r>
          </a:p>
          <a:p>
            <a:pPr algn="just"/>
            <a:r>
              <a:rPr lang="hu-HU" dirty="0"/>
              <a:t>Területiség</a:t>
            </a:r>
          </a:p>
          <a:p>
            <a:pPr lvl="1" algn="just"/>
            <a:r>
              <a:rPr lang="hu-HU" sz="2600" dirty="0"/>
              <a:t>116 (117) Agrárkamarához, valamint 200 (209) Iparkamarához tartozó vállalkozást kérdeztünk le.</a:t>
            </a:r>
          </a:p>
          <a:p>
            <a:pPr lvl="1" algn="just"/>
            <a:r>
              <a:rPr lang="hu-HU" sz="2600" dirty="0"/>
              <a:t>65 Bács-Kiskun megyei településről történt meg a 316 vállalkozás lekérdezése.</a:t>
            </a:r>
          </a:p>
          <a:p>
            <a:pPr lvl="1" algn="just"/>
            <a:r>
              <a:rPr lang="hu-HU" sz="2600" dirty="0"/>
              <a:t>A legtöbb vállalkozás Bajáról és a megye más nagyobb városaiból (Kiskunhalas, Kiskunfélegyháza, Tiszakécske) került a mintába. Az adott településen megkérdezettek száma jellemzően a lakosságszámmal korrelál.</a:t>
            </a:r>
          </a:p>
          <a:p>
            <a:pPr lvl="1" algn="just"/>
            <a:r>
              <a:rPr lang="hu-HU" sz="2600" dirty="0"/>
              <a:t>A megkérdezettek járások szerinti megoszlása alapvetően tükrözi a népesség arányokat. </a:t>
            </a:r>
          </a:p>
          <a:p>
            <a:pPr lvl="1" algn="just"/>
            <a:r>
              <a:rPr lang="hu-HU" sz="2600" dirty="0"/>
              <a:t>A Kecskeméti járás mintavételi adatok nem tartalmazzák Kecskemét, Fülöpháza, Kunszállás, Jakabszállás és Városföld vállalkozásait.</a:t>
            </a:r>
          </a:p>
        </p:txBody>
      </p:sp>
    </p:spTree>
    <p:extLst>
      <p:ext uri="{BB962C8B-B14F-4D97-AF65-F5344CB8AC3E}">
        <p14:creationId xmlns:p14="http://schemas.microsoft.com/office/powerpoint/2010/main" val="156245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3911981" cy="1325563"/>
          </a:xfrm>
        </p:spPr>
        <p:txBody>
          <a:bodyPr/>
          <a:lstStyle/>
          <a:p>
            <a:r>
              <a:rPr lang="hu-HU" dirty="0"/>
              <a:t>Járási adatok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C312F882-6EBA-4CA4-AFE1-1CA3EB8249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441504"/>
              </p:ext>
            </p:extLst>
          </p:nvPr>
        </p:nvGraphicFramePr>
        <p:xfrm>
          <a:off x="628650" y="1844824"/>
          <a:ext cx="7399734" cy="4459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2803">
                  <a:extLst>
                    <a:ext uri="{9D8B030D-6E8A-4147-A177-3AD203B41FA5}">
                      <a16:colId xmlns:a16="http://schemas.microsoft.com/office/drawing/2014/main" val="2604528126"/>
                    </a:ext>
                  </a:extLst>
                </a:gridCol>
                <a:gridCol w="900982">
                  <a:extLst>
                    <a:ext uri="{9D8B030D-6E8A-4147-A177-3AD203B41FA5}">
                      <a16:colId xmlns:a16="http://schemas.microsoft.com/office/drawing/2014/main" val="4004675643"/>
                    </a:ext>
                  </a:extLst>
                </a:gridCol>
                <a:gridCol w="885408">
                  <a:extLst>
                    <a:ext uri="{9D8B030D-6E8A-4147-A177-3AD203B41FA5}">
                      <a16:colId xmlns:a16="http://schemas.microsoft.com/office/drawing/2014/main" val="1367568377"/>
                    </a:ext>
                  </a:extLst>
                </a:gridCol>
                <a:gridCol w="812986">
                  <a:extLst>
                    <a:ext uri="{9D8B030D-6E8A-4147-A177-3AD203B41FA5}">
                      <a16:colId xmlns:a16="http://schemas.microsoft.com/office/drawing/2014/main" val="327431910"/>
                    </a:ext>
                  </a:extLst>
                </a:gridCol>
                <a:gridCol w="997544">
                  <a:extLst>
                    <a:ext uri="{9D8B030D-6E8A-4147-A177-3AD203B41FA5}">
                      <a16:colId xmlns:a16="http://schemas.microsoft.com/office/drawing/2014/main" val="1140890939"/>
                    </a:ext>
                  </a:extLst>
                </a:gridCol>
                <a:gridCol w="915778">
                  <a:extLst>
                    <a:ext uri="{9D8B030D-6E8A-4147-A177-3AD203B41FA5}">
                      <a16:colId xmlns:a16="http://schemas.microsoft.com/office/drawing/2014/main" val="684230030"/>
                    </a:ext>
                  </a:extLst>
                </a:gridCol>
                <a:gridCol w="792145">
                  <a:extLst>
                    <a:ext uri="{9D8B030D-6E8A-4147-A177-3AD203B41FA5}">
                      <a16:colId xmlns:a16="http://schemas.microsoft.com/office/drawing/2014/main" val="280756547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715929514"/>
                    </a:ext>
                  </a:extLst>
                </a:gridCol>
              </a:tblGrid>
              <a:tr h="648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Járás</a:t>
                      </a:r>
                      <a:endParaRPr lang="hu-H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Járás népesség 2017 fő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Települések népessége 2017 fő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Megoszlás %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Agrárkamara db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Iparkamara db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Összesen db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00">
                          <a:effectLst/>
                        </a:rPr>
                        <a:t>Összesen %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91329872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Bácsalmási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18527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13792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4,23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2,22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77407604"/>
                  </a:ext>
                </a:extLst>
              </a:tr>
              <a:tr h="181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Bajai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63831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54274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16,64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7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15,82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81663112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Jánoshalmai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16090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16090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4,93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11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2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4,11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32028138"/>
                  </a:ext>
                </a:extLst>
              </a:tr>
              <a:tr h="181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Kalocsai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47850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39318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12,06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51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16,14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40680968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Kecskeméti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37832</a:t>
                      </a:r>
                      <a:endParaRPr lang="hu-HU" sz="18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(155650)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27418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8,41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 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20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6,33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07202086"/>
                  </a:ext>
                </a:extLst>
              </a:tr>
              <a:tr h="181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Kiskőrösi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53363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45246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13,87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13,61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18708743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Kiskunfélegyházi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36237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35349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10,84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8,86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37645196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Kiskunhalasi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42269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35904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11,01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11,71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79249435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Kiskunmajsai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18365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17303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5,31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4,43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37748234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Kunszentmiklósi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29162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18138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5,56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7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12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6,01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3826657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Tiszakécskei járás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24258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23279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7,14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18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34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10,76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95596536"/>
                  </a:ext>
                </a:extLst>
              </a:tr>
              <a:tr h="35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050">
                          <a:effectLst/>
                        </a:rPr>
                        <a:t>Végösszeg</a:t>
                      </a:r>
                      <a:endParaRPr lang="hu-H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387784</a:t>
                      </a:r>
                      <a:endParaRPr lang="hu-HU" sz="1800" b="1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(505602)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326111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100,00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116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200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>
                          <a:effectLst/>
                        </a:rPr>
                        <a:t>316</a:t>
                      </a:r>
                      <a:endParaRPr lang="hu-H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b="1" dirty="0">
                          <a:effectLst/>
                        </a:rPr>
                        <a:t>100,00</a:t>
                      </a:r>
                      <a:endParaRPr lang="hu-H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27568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40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57ABA4-A715-4882-8DB3-60A6730A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Terület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EEF0F8-4A1A-4DC3-8393-63FD32ACA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8F591D0-A830-442E-B3E1-D31E9CA0D4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55776" y="188640"/>
            <a:ext cx="5331743" cy="658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7926"/>
          </a:xfrm>
        </p:spPr>
        <p:txBody>
          <a:bodyPr/>
          <a:lstStyle/>
          <a:p>
            <a:pPr algn="ctr"/>
            <a:r>
              <a:rPr lang="hu-HU" sz="3600" dirty="0"/>
              <a:t>Iparkamara - vállalkozások mintacsoportjai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146450"/>
              </p:ext>
            </p:extLst>
          </p:nvPr>
        </p:nvGraphicFramePr>
        <p:xfrm>
          <a:off x="755576" y="1484779"/>
          <a:ext cx="7848871" cy="489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6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2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 smtClean="0">
                          <a:effectLst/>
                        </a:rPr>
                        <a:t>Iparkamara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Iparkamara</a:t>
                      </a:r>
                      <a:endParaRPr lang="hu-H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megkérdezettek megoszlása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2019 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termelő jellegű mikro-vállalkozás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11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kereskedelmi jellegű mikro-vállalkozás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33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szolgáltató jellegű mikro-vállalkozás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69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termelő jellegű kisvállalkozás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6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kereskedelmi jellegű kisvállalkozás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8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szolgáltató jellegű kisvállalkozás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16 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termelő jellegű középvállalkozás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18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kereskedelmi jellegű középvállalkozás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9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szolgáltató jellegű középvállalkozás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16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termelő jellegű nagyvállalkozás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6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kereskedelmi jellegű nagyvállalkozás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2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>
                          <a:effectLst/>
                        </a:rPr>
                        <a:t>szolgáltató jellegű nagyvállalkozás</a:t>
                      </a:r>
                      <a:endParaRPr lang="hu-H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6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1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Összes</a:t>
                      </a:r>
                      <a:endParaRPr lang="hu-H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 200</a:t>
                      </a:r>
                      <a:endParaRPr lang="hu-HU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8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864096"/>
          </a:xfrm>
        </p:spPr>
        <p:txBody>
          <a:bodyPr/>
          <a:lstStyle/>
          <a:p>
            <a:pPr algn="ctr"/>
            <a:r>
              <a:rPr lang="hu-HU" sz="4000" dirty="0"/>
              <a:t>A gazdasági tevékenységek megoszlása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b="1" dirty="0"/>
              <a:t>Tendenciózus változások 2017-2019 között nem történtek a gazdasági tevékenységek diverzifikáltságát tekintve</a:t>
            </a:r>
            <a:r>
              <a:rPr lang="hu-HU" dirty="0"/>
              <a:t>.</a:t>
            </a:r>
          </a:p>
          <a:p>
            <a:pPr marL="0" indent="0" algn="just">
              <a:buNone/>
            </a:pPr>
            <a:r>
              <a:rPr lang="hu-HU" sz="2800" dirty="0"/>
              <a:t>Az agrár ágazatban a „</a:t>
            </a:r>
            <a:r>
              <a:rPr lang="hu-HU" sz="2800" i="1" dirty="0"/>
              <a:t>Növénytermesztés, állattenyésztés, vadgazdálkodás és kapcsolódó szolgáltatások</a:t>
            </a:r>
            <a:r>
              <a:rPr lang="hu-HU" sz="2800" dirty="0"/>
              <a:t>” az első (52 eset)</a:t>
            </a:r>
          </a:p>
          <a:p>
            <a:pPr marL="0" indent="0" algn="just">
              <a:buNone/>
            </a:pPr>
            <a:r>
              <a:rPr lang="hu-HU" sz="2800" dirty="0"/>
              <a:t>A másik szektorban a „</a:t>
            </a:r>
            <a:r>
              <a:rPr lang="hu-HU" sz="2800" i="1" dirty="0"/>
              <a:t>Kiskereskedelem”</a:t>
            </a:r>
            <a:r>
              <a:rPr lang="hu-HU" sz="2800" dirty="0"/>
              <a:t> vezet (43 eset) . </a:t>
            </a:r>
          </a:p>
        </p:txBody>
      </p:sp>
    </p:spTree>
    <p:extLst>
      <p:ext uri="{BB962C8B-B14F-4D97-AF65-F5344CB8AC3E}">
        <p14:creationId xmlns:p14="http://schemas.microsoft.com/office/powerpoint/2010/main" val="26459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864096"/>
          </a:xfrm>
        </p:spPr>
        <p:txBody>
          <a:bodyPr/>
          <a:lstStyle/>
          <a:p>
            <a:pPr algn="ctr"/>
            <a:r>
              <a:rPr lang="hu-HU" sz="3200" dirty="0"/>
              <a:t>Foglalkoztatottak a megkérdezetteknél - 2019 </a:t>
            </a:r>
            <a:br>
              <a:rPr lang="hu-HU" sz="3200" dirty="0"/>
            </a:br>
            <a:r>
              <a:rPr lang="hu-HU" sz="3200" dirty="0"/>
              <a:t>(2018; 2017)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D043AAB2-12C8-4DFE-B1E5-6F71D193D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755379"/>
              </p:ext>
            </p:extLst>
          </p:nvPr>
        </p:nvGraphicFramePr>
        <p:xfrm>
          <a:off x="539553" y="1628800"/>
          <a:ext cx="7920879" cy="4104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3002">
                  <a:extLst>
                    <a:ext uri="{9D8B030D-6E8A-4147-A177-3AD203B41FA5}">
                      <a16:colId xmlns:a16="http://schemas.microsoft.com/office/drawing/2014/main" val="2678969939"/>
                    </a:ext>
                  </a:extLst>
                </a:gridCol>
                <a:gridCol w="1953361">
                  <a:extLst>
                    <a:ext uri="{9D8B030D-6E8A-4147-A177-3AD203B41FA5}">
                      <a16:colId xmlns:a16="http://schemas.microsoft.com/office/drawing/2014/main" val="3672949010"/>
                    </a:ext>
                  </a:extLst>
                </a:gridCol>
                <a:gridCol w="1846814">
                  <a:extLst>
                    <a:ext uri="{9D8B030D-6E8A-4147-A177-3AD203B41FA5}">
                      <a16:colId xmlns:a16="http://schemas.microsoft.com/office/drawing/2014/main" val="843005658"/>
                    </a:ext>
                  </a:extLst>
                </a:gridCol>
                <a:gridCol w="1847702">
                  <a:extLst>
                    <a:ext uri="{9D8B030D-6E8A-4147-A177-3AD203B41FA5}">
                      <a16:colId xmlns:a16="http://schemas.microsoft.com/office/drawing/2014/main" val="3444845019"/>
                    </a:ext>
                  </a:extLst>
                </a:gridCol>
              </a:tblGrid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Vizsgált csoportok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Agrár munkavállalók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Ipari munkavállalók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Összesen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95910897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 err="1">
                          <a:effectLst/>
                        </a:rPr>
                        <a:t>Mikrovállalat</a:t>
                      </a:r>
                      <a:r>
                        <a:rPr lang="hu-HU" sz="1400" dirty="0">
                          <a:effectLst/>
                        </a:rPr>
                        <a:t> termelő 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7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3533779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Mikrovállalat kereskedő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105,5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109,5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39871083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Mikrovállalat szolgáltató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270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310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39969437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Kisvállalat termelő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809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122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931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44558651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Kisvállalat kereskedő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280,5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181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461,5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621831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Kisvállalat szolgáltató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89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330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419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67290663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Középvállalat termelő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1766  (1703; 1556)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2069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3835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53903456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Középvállalat kereskedő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 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650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650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35574788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Középvállalat szolgáltató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143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1122,3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1265,3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29910921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Nagyvállalat termelő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1011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2065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04734742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Nagyvállalat kereskedő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 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735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735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85158242"/>
                  </a:ext>
                </a:extLst>
              </a:tr>
              <a:tr h="274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Nagyvállalat szolgáltató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532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1303 (1115; 969)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1835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70335690"/>
                  </a:ext>
                </a:extLst>
              </a:tr>
              <a:tr h="5330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Végösszeg: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4681,5 </a:t>
                      </a:r>
                      <a:endParaRPr lang="hu-H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(4562,3; 4369)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7971,8 </a:t>
                      </a:r>
                      <a:endParaRPr lang="hu-HU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(7685,5; 7616)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12653,3 </a:t>
                      </a:r>
                      <a:endParaRPr lang="hu-HU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(12247,8; 11985,6)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64071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6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Létszámváltozások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sz="2000" dirty="0"/>
              <a:t>A vállalkozások által foglalkoztatottak </a:t>
            </a:r>
            <a:r>
              <a:rPr lang="hu-HU" sz="2000" b="1" dirty="0"/>
              <a:t>statisztikai állományi létszáma (2018 dec. 31-én) 12653, ami 406 fővel több, mint a 2017 végén rögzített </a:t>
            </a:r>
            <a:r>
              <a:rPr lang="hu-HU" sz="2000" dirty="0"/>
              <a:t>állapot (12247 fő ) és </a:t>
            </a:r>
            <a:r>
              <a:rPr lang="hu-HU" sz="2000" b="1" dirty="0"/>
              <a:t>668 fővel több, mint a 2016 </a:t>
            </a:r>
            <a:r>
              <a:rPr lang="hu-HU" sz="2000" b="1" dirty="0" smtClean="0"/>
              <a:t>dec. </a:t>
            </a:r>
            <a:r>
              <a:rPr lang="hu-HU" sz="2000" b="1" dirty="0"/>
              <a:t>31-i adat (11985 fő). </a:t>
            </a:r>
          </a:p>
          <a:p>
            <a:pPr algn="just"/>
            <a:r>
              <a:rPr lang="hu-HU" sz="2000" dirty="0"/>
              <a:t>A vizsgált </a:t>
            </a:r>
            <a:r>
              <a:rPr lang="hu-HU" sz="2000" b="1" dirty="0"/>
              <a:t>cégek statisztikai állományi létszáma közel 5,5%-</a:t>
            </a:r>
            <a:r>
              <a:rPr lang="hu-HU" sz="2000" b="1" dirty="0" err="1"/>
              <a:t>al</a:t>
            </a:r>
            <a:r>
              <a:rPr lang="hu-HU" sz="2000" b="1" dirty="0"/>
              <a:t> nőtt két év alatt</a:t>
            </a:r>
            <a:r>
              <a:rPr lang="hu-HU" sz="2000" dirty="0"/>
              <a:t>. </a:t>
            </a:r>
          </a:p>
          <a:p>
            <a:pPr algn="just"/>
            <a:r>
              <a:rPr lang="hu-HU" sz="2000" dirty="0"/>
              <a:t>Elsősorban a középvállalati termelő szegmensnek köszönhetően </a:t>
            </a:r>
            <a:r>
              <a:rPr lang="hu-HU" sz="2000" b="1" dirty="0"/>
              <a:t>az agrár munkavállalók száma 312 fővel gyarapodott a 2017-es adathoz képest.</a:t>
            </a:r>
            <a:endParaRPr lang="hu-HU" sz="2000" dirty="0"/>
          </a:p>
          <a:p>
            <a:pPr algn="just"/>
            <a:r>
              <a:rPr lang="hu-HU" sz="2000" b="1" dirty="0"/>
              <a:t>Az iparkamarához tartozó cégek dolgozóinak létszáma</a:t>
            </a:r>
            <a:r>
              <a:rPr lang="hu-HU" sz="2000" dirty="0"/>
              <a:t> </a:t>
            </a:r>
            <a:r>
              <a:rPr lang="hu-HU" sz="2000" b="1" dirty="0"/>
              <a:t>7971,8 fő</a:t>
            </a:r>
            <a:r>
              <a:rPr lang="hu-HU" sz="2000" dirty="0"/>
              <a:t>, ami </a:t>
            </a:r>
            <a:r>
              <a:rPr lang="hu-HU" sz="2000" b="1" dirty="0"/>
              <a:t>355 fővel több, mint a 2017-es mérés</a:t>
            </a:r>
            <a:r>
              <a:rPr lang="hu-HU" sz="2000" dirty="0"/>
              <a:t>. Itt </a:t>
            </a:r>
            <a:r>
              <a:rPr lang="hu-HU" sz="2000" b="1" dirty="0"/>
              <a:t>a nagyvállalati szolgáltató szektorban történt  nagyobb arányú bővülés, 334 fővel.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83936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958DF6-8745-4055-B2F2-9D6A23524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Leggyakoribb szakmák NAK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4F179ACC-8149-4660-A181-BF49A64947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9129"/>
              </p:ext>
            </p:extLst>
          </p:nvPr>
        </p:nvGraphicFramePr>
        <p:xfrm>
          <a:off x="457200" y="2204864"/>
          <a:ext cx="8075241" cy="4064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9168">
                  <a:extLst>
                    <a:ext uri="{9D8B030D-6E8A-4147-A177-3AD203B41FA5}">
                      <a16:colId xmlns:a16="http://schemas.microsoft.com/office/drawing/2014/main" val="3506872565"/>
                    </a:ext>
                  </a:extLst>
                </a:gridCol>
                <a:gridCol w="2818677">
                  <a:extLst>
                    <a:ext uri="{9D8B030D-6E8A-4147-A177-3AD203B41FA5}">
                      <a16:colId xmlns:a16="http://schemas.microsoft.com/office/drawing/2014/main" val="2703566325"/>
                    </a:ext>
                  </a:extLst>
                </a:gridCol>
                <a:gridCol w="943698">
                  <a:extLst>
                    <a:ext uri="{9D8B030D-6E8A-4147-A177-3AD203B41FA5}">
                      <a16:colId xmlns:a16="http://schemas.microsoft.com/office/drawing/2014/main" val="2381901007"/>
                    </a:ext>
                  </a:extLst>
                </a:gridCol>
                <a:gridCol w="943698">
                  <a:extLst>
                    <a:ext uri="{9D8B030D-6E8A-4147-A177-3AD203B41FA5}">
                      <a16:colId xmlns:a16="http://schemas.microsoft.com/office/drawing/2014/main" val="2503411908"/>
                    </a:ext>
                  </a:extLst>
                </a:gridCol>
              </a:tblGrid>
              <a:tr h="422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Megnevezett szakma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Foglalkoztatottak száma 2019 (fő)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2018 (fő)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2017 (fő)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63602786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állatgondozó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294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289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274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42785337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betanított baromfifeldolgozó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226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228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214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92295545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gumiipari betanított munkás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201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180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170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140720611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segédmunkás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198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192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192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09211467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bolti eladó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179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178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7998874"/>
                  </a:ext>
                </a:extLst>
              </a:tr>
              <a:tr h="328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kézi csomagoló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165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156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155</a:t>
                      </a:r>
                      <a:endParaRPr lang="hu-HU" sz="1800" dirty="0">
                        <a:effectLst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606413800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pék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153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142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147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147141387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földmunka-, rakodó- és szállítógép kezelő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144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178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144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60442754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mezőgazdasági munkás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118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112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107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111367703"/>
                  </a:ext>
                </a:extLst>
              </a:tr>
              <a:tr h="336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állattartó szakmunkás 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116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111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113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64108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59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5C424D-B73C-4A76-BBFE-E31BFBCC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Leggyakoribb szakmák BKMKIK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48DCA2EF-88DF-4E06-BECB-E27336D4BB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451931"/>
              </p:ext>
            </p:extLst>
          </p:nvPr>
        </p:nvGraphicFramePr>
        <p:xfrm>
          <a:off x="457201" y="2132857"/>
          <a:ext cx="7715199" cy="3476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1454">
                  <a:extLst>
                    <a:ext uri="{9D8B030D-6E8A-4147-A177-3AD203B41FA5}">
                      <a16:colId xmlns:a16="http://schemas.microsoft.com/office/drawing/2014/main" val="2951655868"/>
                    </a:ext>
                  </a:extLst>
                </a:gridCol>
                <a:gridCol w="2645513">
                  <a:extLst>
                    <a:ext uri="{9D8B030D-6E8A-4147-A177-3AD203B41FA5}">
                      <a16:colId xmlns:a16="http://schemas.microsoft.com/office/drawing/2014/main" val="121283151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90965129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720153436"/>
                    </a:ext>
                  </a:extLst>
                </a:gridCol>
              </a:tblGrid>
              <a:tr h="33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Megnevezett szakma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Foglalkoztatottak száma 2019 (fő)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2018 (fő)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2017 (fő)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431525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bolti eladó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442,5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490,5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468,5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4826531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tehergépkocsi vezető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324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326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322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7195675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betanított munkás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317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237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242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781111720"/>
                  </a:ext>
                </a:extLst>
              </a:tr>
              <a:tr h="28642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hu-H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cipőgyártógép kezelője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282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275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275</a:t>
                      </a:r>
                      <a:endParaRPr lang="hu-HU" sz="1800" dirty="0">
                        <a:effectLst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28072467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gépkezelő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248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200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167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43695246"/>
                  </a:ext>
                </a:extLst>
              </a:tr>
              <a:tr h="310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mezőgazdasági gépész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184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186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210 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58540629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útépítő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171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172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153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068149387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lakatos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153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171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223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71889332"/>
                  </a:ext>
                </a:extLst>
              </a:tr>
              <a:tr h="204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hegesztő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150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185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216</a:t>
                      </a:r>
                      <a:endParaRPr lang="hu-HU" sz="1800" dirty="0">
                        <a:effectLst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43905178"/>
                  </a:ext>
                </a:extLst>
              </a:tr>
              <a:tr h="2995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gépészmérnök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145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 </a:t>
                      </a:r>
                      <a:endParaRPr lang="hu-H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 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50628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1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86700" cy="1040621"/>
          </a:xfrm>
        </p:spPr>
        <p:txBody>
          <a:bodyPr/>
          <a:lstStyle/>
          <a:p>
            <a:r>
              <a:rPr lang="hu-HU" sz="4400" dirty="0"/>
              <a:t>Felvétel és elbocsátások egyenlege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916832"/>
            <a:ext cx="7886700" cy="3600400"/>
          </a:xfrm>
        </p:spPr>
        <p:txBody>
          <a:bodyPr/>
          <a:lstStyle/>
          <a:p>
            <a:pPr algn="just"/>
            <a:r>
              <a:rPr lang="hu-HU" sz="2200" dirty="0"/>
              <a:t>A kérdezettek összesen </a:t>
            </a:r>
            <a:r>
              <a:rPr lang="hu-HU" sz="2200" b="1" dirty="0"/>
              <a:t>1192.5 munkaerő felvételt </a:t>
            </a:r>
            <a:r>
              <a:rPr lang="hu-HU" sz="2200" dirty="0"/>
              <a:t>jeleztek, </a:t>
            </a:r>
            <a:r>
              <a:rPr lang="hu-HU" sz="2200" b="1" dirty="0"/>
              <a:t>ami határozott visszaesést mutat az elmúlt évekhez képest</a:t>
            </a:r>
            <a:r>
              <a:rPr lang="hu-HU" sz="2200" dirty="0"/>
              <a:t>, hiszen ez a szám 155 fővel kevesebb, mint 2018-ban és 255-el kevesebb mint 2017-ben.</a:t>
            </a:r>
          </a:p>
          <a:p>
            <a:pPr algn="just"/>
            <a:r>
              <a:rPr lang="hu-HU" sz="2200" dirty="0"/>
              <a:t>Ezzel egyidőben </a:t>
            </a:r>
            <a:r>
              <a:rPr lang="hu-HU" sz="2200" b="1" dirty="0"/>
              <a:t>753 főt bocsátottak el</a:t>
            </a:r>
            <a:r>
              <a:rPr lang="hu-HU" sz="2200" dirty="0"/>
              <a:t>, ami kevesebb, mint a 2018-as adat, amikor 899 főt.</a:t>
            </a:r>
          </a:p>
          <a:p>
            <a:pPr algn="just"/>
            <a:r>
              <a:rPr lang="hu-HU" sz="2200" dirty="0"/>
              <a:t>Az elmúlt évben a felvettek közül 144 főnek volt érettségije (2018-ban 213 főnek), míg az elbocsátottak sorában 67-nek (2018-ban ez 62).</a:t>
            </a:r>
          </a:p>
          <a:p>
            <a:pPr algn="just"/>
            <a:r>
              <a:rPr lang="hu-HU" sz="2200" dirty="0"/>
              <a:t>Azok a szakmák, amelyekből a legtöbb munkavállalót bocsátottak el jórészt megegyeznek azokkal a foglalkozási körökkel, amelyekbe új munkavállalókat vettek fel, hiszen a legtöbb cég, többnyire az elbocsátottak helyét „töltötte fel”. 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07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6681AA-8FAB-4B38-A2E7-4FEF2BA4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27" y="188640"/>
            <a:ext cx="8229600" cy="864096"/>
          </a:xfrm>
        </p:spPr>
        <p:txBody>
          <a:bodyPr/>
          <a:lstStyle/>
          <a:p>
            <a:r>
              <a:rPr lang="hu-HU" sz="3600" dirty="0"/>
              <a:t>A fluktuációban leginkább érintett szakmák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A8303426-D600-4CA0-BB1D-A0C8A9F22A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44260"/>
              </p:ext>
            </p:extLst>
          </p:nvPr>
        </p:nvGraphicFramePr>
        <p:xfrm>
          <a:off x="429627" y="1120042"/>
          <a:ext cx="8363272" cy="56213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5074">
                  <a:extLst>
                    <a:ext uri="{9D8B030D-6E8A-4147-A177-3AD203B41FA5}">
                      <a16:colId xmlns:a16="http://schemas.microsoft.com/office/drawing/2014/main" val="1217203464"/>
                    </a:ext>
                  </a:extLst>
                </a:gridCol>
                <a:gridCol w="2224176">
                  <a:extLst>
                    <a:ext uri="{9D8B030D-6E8A-4147-A177-3AD203B41FA5}">
                      <a16:colId xmlns:a16="http://schemas.microsoft.com/office/drawing/2014/main" val="945497854"/>
                    </a:ext>
                  </a:extLst>
                </a:gridCol>
                <a:gridCol w="1757191">
                  <a:extLst>
                    <a:ext uri="{9D8B030D-6E8A-4147-A177-3AD203B41FA5}">
                      <a16:colId xmlns:a16="http://schemas.microsoft.com/office/drawing/2014/main" val="2431026906"/>
                    </a:ext>
                  </a:extLst>
                </a:gridCol>
                <a:gridCol w="1246831">
                  <a:extLst>
                    <a:ext uri="{9D8B030D-6E8A-4147-A177-3AD203B41FA5}">
                      <a16:colId xmlns:a16="http://schemas.microsoft.com/office/drawing/2014/main" val="3642199644"/>
                    </a:ext>
                  </a:extLst>
                </a:gridCol>
              </a:tblGrid>
              <a:tr h="3708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Említett szakmák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Felvettek száma (fő) 2019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2018 (fő)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 2017 (fő)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89478507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mezőgazdasági munkás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98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95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88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77193693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tehergépkocsi vezető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69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72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45664058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bolti eladó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68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90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26423734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betanított munkás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33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41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60831530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hűtőipari munkás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55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52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50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30050590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hegesztő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50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42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35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2073956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állatgondozó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46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52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40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18983996"/>
                  </a:ext>
                </a:extLst>
              </a:tr>
              <a:tr h="370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egyszerű mezőgazdasági foglalkoztatott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45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45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43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59201855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kőműves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35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31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26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61563640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segédmunkás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33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156523172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gépkezelő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27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48397092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műanyagfeldolgozó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2188627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lakatos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26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76076508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értékesítő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24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21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11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22822431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ács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24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10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10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20999717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villanyszerelő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23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11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54981056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kézi csomagoló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23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32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92872626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műanyaggépek kezelője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20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-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1426900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mezőgazdasági gépész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19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22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24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63066997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autószerelő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18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22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20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46704553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cipőkészítő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16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11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15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48923640"/>
                  </a:ext>
                </a:extLst>
              </a:tr>
              <a:tr h="18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gépi forgácsoló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15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16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40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33074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43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1" y="365126"/>
            <a:ext cx="4015357" cy="1325563"/>
          </a:xfrm>
        </p:spPr>
        <p:txBody>
          <a:bodyPr/>
          <a:lstStyle/>
          <a:p>
            <a:r>
              <a:rPr lang="hu-HU" sz="4800" dirty="0"/>
              <a:t>Munkaerő-felvételi tervek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825625"/>
            <a:ext cx="4068433" cy="4351338"/>
          </a:xfrm>
        </p:spPr>
        <p:txBody>
          <a:bodyPr/>
          <a:lstStyle/>
          <a:p>
            <a:pPr algn="just"/>
            <a:r>
              <a:rPr lang="hu-HU" dirty="0"/>
              <a:t>A kapott adatok alapján leszögezhetjük, hogy a munkaerő-felvételre irányuló igény általánosságban igen magas, a kereskedő nagyvállalatok és a közepes méretű termelő cégek körében.</a:t>
            </a:r>
          </a:p>
        </p:txBody>
      </p:sp>
      <p:pic>
        <p:nvPicPr>
          <p:cNvPr id="6" name="Kép 5" descr="A képen térkép, szöveg látható&#10;&#10;Automatikusan generált leírás">
            <a:extLst>
              <a:ext uri="{FF2B5EF4-FFF2-40B4-BE49-F238E27FC236}">
                <a16:creationId xmlns:a16="http://schemas.microsoft.com/office/drawing/2014/main" id="{29636EEA-CAC0-4D04-83A2-C16579B64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24166"/>
            <a:ext cx="4643835" cy="60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1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10952"/>
          </a:xfrm>
        </p:spPr>
        <p:txBody>
          <a:bodyPr/>
          <a:lstStyle/>
          <a:p>
            <a:pPr algn="ctr"/>
            <a:r>
              <a:rPr lang="hu-HU" sz="2800" dirty="0"/>
              <a:t>Tervezett munkaerő felvétel szakmánként</a:t>
            </a:r>
            <a:endParaRPr lang="hu-HU" sz="4000" dirty="0"/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B372EBC8-90B2-434F-950E-71F875D9E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179600"/>
              </p:ext>
            </p:extLst>
          </p:nvPr>
        </p:nvGraphicFramePr>
        <p:xfrm>
          <a:off x="457200" y="1052736"/>
          <a:ext cx="8064896" cy="5740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5975">
                  <a:extLst>
                    <a:ext uri="{9D8B030D-6E8A-4147-A177-3AD203B41FA5}">
                      <a16:colId xmlns:a16="http://schemas.microsoft.com/office/drawing/2014/main" val="3954413682"/>
                    </a:ext>
                  </a:extLst>
                </a:gridCol>
                <a:gridCol w="3405911">
                  <a:extLst>
                    <a:ext uri="{9D8B030D-6E8A-4147-A177-3AD203B41FA5}">
                      <a16:colId xmlns:a16="http://schemas.microsoft.com/office/drawing/2014/main" val="69879684"/>
                    </a:ext>
                  </a:extLst>
                </a:gridCol>
                <a:gridCol w="630987">
                  <a:extLst>
                    <a:ext uri="{9D8B030D-6E8A-4147-A177-3AD203B41FA5}">
                      <a16:colId xmlns:a16="http://schemas.microsoft.com/office/drawing/2014/main" val="1054089592"/>
                    </a:ext>
                  </a:extLst>
                </a:gridCol>
                <a:gridCol w="752023">
                  <a:extLst>
                    <a:ext uri="{9D8B030D-6E8A-4147-A177-3AD203B41FA5}">
                      <a16:colId xmlns:a16="http://schemas.microsoft.com/office/drawing/2014/main" val="1442331431"/>
                    </a:ext>
                  </a:extLst>
                </a:gridCol>
              </a:tblGrid>
              <a:tr h="284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Megnevezett szakmák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Tervezett foglalkoztatottak száma 2019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2018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524401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mezőgazdasági munkás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97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96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97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96042147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betanított munkás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90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83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77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5550175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bolti eladó 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44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48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45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50489485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műanyagfeldolgozó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27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46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29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467339902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tehergépkocsi vezető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37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46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49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68782425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kőműves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19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46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23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20917638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hegesztő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27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29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73520066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mezőgazdasági gépész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19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3431909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értékesítő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26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-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653879086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lakatos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25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18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7932578"/>
                  </a:ext>
                </a:extLst>
              </a:tr>
              <a:tr h="397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víz-, csatorna- és közmű- rendszerszerelő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11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25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15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34444390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villanyszerelő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19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23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>
                          <a:effectLst/>
                        </a:rPr>
                        <a:t>17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499961636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pék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21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15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22678069"/>
                  </a:ext>
                </a:extLst>
              </a:tr>
              <a:tr h="397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földmunka-, rakodó- és szállítógép kezelő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21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14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707520496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mezőgazdasági segédmunkás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30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-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19834204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kézi csomagoló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20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40850581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autószerelő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16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14597359"/>
                  </a:ext>
                </a:extLst>
              </a:tr>
              <a:tr h="225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gépi forgácsoló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13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dirty="0">
                          <a:effectLst/>
                        </a:rPr>
                        <a:t>17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884046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4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44874" y="44624"/>
            <a:ext cx="4087366" cy="709961"/>
          </a:xfrm>
        </p:spPr>
        <p:txBody>
          <a:bodyPr/>
          <a:lstStyle/>
          <a:p>
            <a:r>
              <a:rPr lang="hu-HU" dirty="0"/>
              <a:t>Hiányszakmák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CDDDF2AF-0142-453B-8ECC-E3F381DDC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773974"/>
              </p:ext>
            </p:extLst>
          </p:nvPr>
        </p:nvGraphicFramePr>
        <p:xfrm>
          <a:off x="457200" y="764704"/>
          <a:ext cx="8229600" cy="6001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982">
                  <a:extLst>
                    <a:ext uri="{9D8B030D-6E8A-4147-A177-3AD203B41FA5}">
                      <a16:colId xmlns:a16="http://schemas.microsoft.com/office/drawing/2014/main" val="2839445669"/>
                    </a:ext>
                  </a:extLst>
                </a:gridCol>
                <a:gridCol w="3407054">
                  <a:extLst>
                    <a:ext uri="{9D8B030D-6E8A-4147-A177-3AD203B41FA5}">
                      <a16:colId xmlns:a16="http://schemas.microsoft.com/office/drawing/2014/main" val="640672028"/>
                    </a:ext>
                  </a:extLst>
                </a:gridCol>
                <a:gridCol w="1673901">
                  <a:extLst>
                    <a:ext uri="{9D8B030D-6E8A-4147-A177-3AD203B41FA5}">
                      <a16:colId xmlns:a16="http://schemas.microsoft.com/office/drawing/2014/main" val="2844521198"/>
                    </a:ext>
                  </a:extLst>
                </a:gridCol>
                <a:gridCol w="1415491">
                  <a:extLst>
                    <a:ext uri="{9D8B030D-6E8A-4147-A177-3AD203B41FA5}">
                      <a16:colId xmlns:a16="http://schemas.microsoft.com/office/drawing/2014/main" val="1179685746"/>
                    </a:ext>
                  </a:extLst>
                </a:gridCol>
                <a:gridCol w="1282172">
                  <a:extLst>
                    <a:ext uri="{9D8B030D-6E8A-4147-A177-3AD203B41FA5}">
                      <a16:colId xmlns:a16="http://schemas.microsoft.com/office/drawing/2014/main" val="722182499"/>
                    </a:ext>
                  </a:extLst>
                </a:gridCol>
              </a:tblGrid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Ssz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Szakma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Felvétel/hiány 2019 (fő)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2018 (fő)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2017 (fő)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309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mezőgazdasági munkás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157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697664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betanított munkás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97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533392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bolti eladó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98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8388538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mezőgazdasági segédmunkás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80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60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282369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tehergépkocsi vezető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72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93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86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2918241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hegesztő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9217094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kőműves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66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70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5392251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kézi csomagoló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1085478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villanyszerelő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62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8199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mezőgazdasági gépész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43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56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654665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autószerelő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39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3750392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földmunka-, rakodó- és szállítógép kezelő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32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31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6302789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13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lakatos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32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9979602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pék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31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49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3756379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állatgondozó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31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31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160498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hűtőipari munkás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30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8168594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műanyagfeldolgozó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47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30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750418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18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értékesítő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27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-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9366431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19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segédmunkás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26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0459466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cipőkészítő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22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547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02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D11E9E-358D-4417-A7A3-2C40A2F1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hu-HU" sz="4800" dirty="0"/>
              <a:t>A foglalkoztatási nehézségek okai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DDAAD7-F3B9-41D2-9724-044B79AE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89437"/>
          </a:xfrm>
        </p:spPr>
        <p:txBody>
          <a:bodyPr/>
          <a:lstStyle/>
          <a:p>
            <a:pPr lvl="0"/>
            <a:r>
              <a:rPr lang="hu-HU" sz="2400" dirty="0"/>
              <a:t>Munkaerő- és kompetenciahiány </a:t>
            </a:r>
          </a:p>
          <a:p>
            <a:pPr lvl="1" algn="just"/>
            <a:r>
              <a:rPr lang="hu-HU" sz="2000" dirty="0"/>
              <a:t>A legtöbben arra panaszkodnak, hogy nincs megfelelő képzettségű szakember. Ez szinte minden szakmában és minden vállalattípusnál nehézség. Több esetben azt is megemlítik, hogy nincs már az adott szakmában képzés sem. </a:t>
            </a:r>
          </a:p>
          <a:p>
            <a:pPr lvl="0"/>
            <a:r>
              <a:rPr lang="hu-HU" sz="2400" dirty="0"/>
              <a:t>Munkavállalói felmondás, fluktuáció</a:t>
            </a:r>
          </a:p>
          <a:p>
            <a:pPr lvl="1" algn="just"/>
            <a:r>
              <a:rPr lang="hu-HU" sz="2000" dirty="0"/>
              <a:t>A munkahelyváltások, bel- és még gyakrabban külföldi munkalehetőségek - magasabb bérezés, juttatások és jobb körülmények reményében - miatti felmondások</a:t>
            </a:r>
          </a:p>
          <a:p>
            <a:pPr algn="just"/>
            <a:r>
              <a:rPr lang="hu-HU" sz="2200" dirty="0"/>
              <a:t>Munkáltatói felmondás nem megfelelő munkamorál, rossz szemléletmód miatt</a:t>
            </a:r>
          </a:p>
          <a:p>
            <a:pPr lvl="1" algn="just"/>
            <a:r>
              <a:rPr lang="hu-HU" sz="2000" dirty="0"/>
              <a:t>Pontatlanság, megbízhatatlanság, lustaság, érdektelenség, hanyagság, a munkához való hozzáállás színvonala romlott az elmúlt években.</a:t>
            </a:r>
          </a:p>
        </p:txBody>
      </p:sp>
    </p:spTree>
    <p:extLst>
      <p:ext uri="{BB962C8B-B14F-4D97-AF65-F5344CB8AC3E}">
        <p14:creationId xmlns:p14="http://schemas.microsoft.com/office/powerpoint/2010/main" val="321764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hu-HU" dirty="0"/>
              <a:t>Szükséges kompetenciák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megjelölt készségek és kompetenciák rangsorában továbbra is a </a:t>
            </a:r>
          </a:p>
          <a:p>
            <a:r>
              <a:rPr lang="hu-HU" dirty="0"/>
              <a:t>munkafegyelmet, </a:t>
            </a:r>
          </a:p>
          <a:p>
            <a:r>
              <a:rPr lang="hu-HU" dirty="0"/>
              <a:t>az önálló munkavégzést, </a:t>
            </a:r>
          </a:p>
          <a:p>
            <a:r>
              <a:rPr lang="hu-HU" dirty="0"/>
              <a:t>a szakmai gyakorlatot, </a:t>
            </a:r>
          </a:p>
          <a:p>
            <a:r>
              <a:rPr lang="hu-HU" dirty="0"/>
              <a:t>a felelősségtudatot és </a:t>
            </a:r>
          </a:p>
          <a:p>
            <a:r>
              <a:rPr lang="hu-HU" dirty="0"/>
              <a:t>a számolási készséget </a:t>
            </a:r>
          </a:p>
          <a:p>
            <a:pPr marL="0" indent="0">
              <a:buNone/>
            </a:pPr>
            <a:r>
              <a:rPr lang="hu-HU" dirty="0"/>
              <a:t>jelölték be a legtöbben, mint prioritást. </a:t>
            </a:r>
          </a:p>
        </p:txBody>
      </p:sp>
    </p:spTree>
    <p:extLst>
      <p:ext uri="{BB962C8B-B14F-4D97-AF65-F5344CB8AC3E}">
        <p14:creationId xmlns:p14="http://schemas.microsoft.com/office/powerpoint/2010/main" val="11427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A251F4-6920-4FAA-905F-7066E9CC9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90" y="332656"/>
            <a:ext cx="8229600" cy="1143000"/>
          </a:xfrm>
        </p:spPr>
        <p:txBody>
          <a:bodyPr/>
          <a:lstStyle/>
          <a:p>
            <a:r>
              <a:rPr lang="hu-HU" dirty="0"/>
              <a:t>Összefoglaló konklúziók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8F9922-1279-43B6-8FB7-3D115E087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90" y="1498837"/>
            <a:ext cx="8229600" cy="4389437"/>
          </a:xfrm>
        </p:spPr>
        <p:txBody>
          <a:bodyPr/>
          <a:lstStyle/>
          <a:p>
            <a:pPr algn="just"/>
            <a:r>
              <a:rPr lang="hu-HU" sz="2400" dirty="0"/>
              <a:t>A vizsgált kérdések vonatkozásában számottevő változás nem következett be, a vállalkozások munkaerőpiaci elvárásai és igényei alapvetően nem módosultak az áttekintett időszak alatt.</a:t>
            </a:r>
          </a:p>
          <a:p>
            <a:pPr algn="just"/>
            <a:r>
              <a:rPr lang="hu-HU" sz="2400" dirty="0"/>
              <a:t>A megyei munkaerőpiaci jellemzők éves szinten is mérhető kisebb „kilengései” az általános munkaerő-fluktuációhoz, valamint a vállalkozók által végzett éves feladatok, munkák előrehaladásához (pl.: építési beruházások) köthetők.</a:t>
            </a:r>
          </a:p>
          <a:p>
            <a:pPr algn="just"/>
            <a:r>
              <a:rPr lang="hu-HU" sz="2400" dirty="0"/>
              <a:t>A belső </a:t>
            </a:r>
            <a:r>
              <a:rPr lang="hu-HU" sz="2400" dirty="0" err="1"/>
              <a:t>szakmastuktúrák</a:t>
            </a:r>
            <a:r>
              <a:rPr lang="hu-HU" sz="2400" dirty="0"/>
              <a:t> az agráriumban alig, az ipari szegmensben is csak néhány szakma sorrendiségében és az egyes foglalkozások </a:t>
            </a:r>
            <a:r>
              <a:rPr lang="hu-HU" sz="2400" dirty="0" err="1"/>
              <a:t>felcserélődésében</a:t>
            </a:r>
            <a:r>
              <a:rPr lang="hu-HU" sz="2400" dirty="0"/>
              <a:t> jelennek meg. </a:t>
            </a:r>
          </a:p>
          <a:p>
            <a:pPr algn="just"/>
            <a:r>
              <a:rPr lang="hu-HU" sz="2400" dirty="0"/>
              <a:t>A hiányszakmák listájában szintén minimális, inkább a sorrendet érintő változásokat sikerült kimutatni.</a:t>
            </a:r>
          </a:p>
          <a:p>
            <a:pPr algn="just"/>
            <a:endParaRPr lang="hu-HU" dirty="0"/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420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ím 1"/>
          <p:cNvSpPr txBox="1">
            <a:spLocks/>
          </p:cNvSpPr>
          <p:nvPr/>
        </p:nvSpPr>
        <p:spPr bwMode="auto">
          <a:xfrm>
            <a:off x="468313" y="1052736"/>
            <a:ext cx="8229600" cy="467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hu-HU" altLang="hu-HU" sz="6000" b="1" dirty="0">
                <a:solidFill>
                  <a:schemeClr val="tx2"/>
                </a:solidFill>
                <a:latin typeface="Calibri" pitchFamily="34" charset="0"/>
              </a:rPr>
              <a:t>Köszönöm a figyelmet</a:t>
            </a:r>
          </a:p>
          <a:p>
            <a:pPr algn="ctr" eaLnBrk="1" hangingPunct="1"/>
            <a:endParaRPr lang="hu-HU" altLang="hu-HU" sz="60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 eaLnBrk="1" hangingPunct="1"/>
            <a:endParaRPr lang="hu-HU" altLang="hu-HU" sz="60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 eaLnBrk="1" hangingPunct="1"/>
            <a:endParaRPr lang="hu-HU" altLang="hu-HU" sz="60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 eaLnBrk="1" hangingPunct="1"/>
            <a:endParaRPr lang="hu-HU" altLang="hu-HU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 eaLnBrk="1" hangingPunct="1"/>
            <a:r>
              <a:rPr lang="hu-HU" altLang="hu-HU" sz="2000" b="1" dirty="0">
                <a:solidFill>
                  <a:schemeClr val="tx2"/>
                </a:solidFill>
                <a:latin typeface="Calibri" pitchFamily="34" charset="0"/>
              </a:rPr>
              <a:t>Nyerges Tibor, gazdaságfejlesztési vezető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589187"/>
            <a:ext cx="1819275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70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0CCD9687FD00524AB72A92F28CC55507" ma:contentTypeVersion="8" ma:contentTypeDescription="Új dokumentum létrehozása." ma:contentTypeScope="" ma:versionID="9150f365d54461e4ea7821921b922610">
  <xsd:schema xmlns:xsd="http://www.w3.org/2001/XMLSchema" xmlns:xs="http://www.w3.org/2001/XMLSchema" xmlns:p="http://schemas.microsoft.com/office/2006/metadata/properties" xmlns:ns3="6427c590-8a67-4f29-89c0-3b7abc58a576" targetNamespace="http://schemas.microsoft.com/office/2006/metadata/properties" ma:root="true" ma:fieldsID="b7838adb6e775f631556e3be21e904f1" ns3:_="">
    <xsd:import namespace="6427c590-8a67-4f29-89c0-3b7abc58a5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27c590-8a67-4f29-89c0-3b7abc58a5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597F12-C099-45AF-9801-A9E4F6D87BA0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6427c590-8a67-4f29-89c0-3b7abc58a576"/>
  </ds:schemaRefs>
</ds:datastoreItem>
</file>

<file path=customXml/itemProps2.xml><?xml version="1.0" encoding="utf-8"?>
<ds:datastoreItem xmlns:ds="http://schemas.openxmlformats.org/officeDocument/2006/customXml" ds:itemID="{D85C8B2C-0D9C-402F-BFAA-24B68FE12F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0BB6CD-4F6D-4D80-B10E-B1D6743655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27c590-8a67-4f29-89c0-3b7abc58a5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1894</TotalTime>
  <Words>1903</Words>
  <Application>Microsoft Office PowerPoint</Application>
  <PresentationFormat>Diavetítés a képernyőre (4:3 oldalarány)</PresentationFormat>
  <Paragraphs>688</Paragraphs>
  <Slides>29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5" baseType="lpstr">
      <vt:lpstr>Arial</vt:lpstr>
      <vt:lpstr>Calibri</vt:lpstr>
      <vt:lpstr>Constantia</vt:lpstr>
      <vt:lpstr>Times New Roman</vt:lpstr>
      <vt:lpstr>Wingdings 2</vt:lpstr>
      <vt:lpstr>Áramlás</vt:lpstr>
      <vt:lpstr>Bács-Kiskun Megyei Kereskedelmi és Iparkamara és az együttműködésben vállalt feladatainak rövid ismertetése</vt:lpstr>
      <vt:lpstr>Kamaratörténet évszámokban</vt:lpstr>
      <vt:lpstr>Négy városban a megyében</vt:lpstr>
      <vt:lpstr>Szolgáltatásaink</vt:lpstr>
      <vt:lpstr>Gazdálkodó szervezetek munkaerő-keresletének várható alakulása és képzési igényeinek felmérése - 2019</vt:lpstr>
      <vt:lpstr>Célok</vt:lpstr>
      <vt:lpstr>Előkészítés</vt:lpstr>
      <vt:lpstr>Mintavétel</vt:lpstr>
      <vt:lpstr>Lekérdezés és adatgyűjtés</vt:lpstr>
      <vt:lpstr>Feltöltési felület</vt:lpstr>
      <vt:lpstr>Adatfeldolgozás</vt:lpstr>
      <vt:lpstr>Eredmények</vt:lpstr>
      <vt:lpstr>Járási adatok</vt:lpstr>
      <vt:lpstr>Terület</vt:lpstr>
      <vt:lpstr>Iparkamara - vállalkozások mintacsoportjai</vt:lpstr>
      <vt:lpstr>A gazdasági tevékenységek megoszlása</vt:lpstr>
      <vt:lpstr>Foglalkoztatottak a megkérdezetteknél - 2019  (2018; 2017)</vt:lpstr>
      <vt:lpstr>Létszámváltozások</vt:lpstr>
      <vt:lpstr>Leggyakoribb szakmák NAK</vt:lpstr>
      <vt:lpstr>Leggyakoribb szakmák BKMKIK</vt:lpstr>
      <vt:lpstr>Felvétel és elbocsátások egyenlege</vt:lpstr>
      <vt:lpstr>A fluktuációban leginkább érintett szakmák</vt:lpstr>
      <vt:lpstr>Munkaerő-felvételi tervek</vt:lpstr>
      <vt:lpstr>Tervezett munkaerő felvétel szakmánként</vt:lpstr>
      <vt:lpstr>Hiányszakmák</vt:lpstr>
      <vt:lpstr>A foglalkoztatási nehézségek okai</vt:lpstr>
      <vt:lpstr>Szükséges kompetenciák </vt:lpstr>
      <vt:lpstr>Összefoglaló konklúziók</vt:lpstr>
      <vt:lpstr>PowerPoint-bemutató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Paktum ICS beszámoló</dc:title>
  <dc:creator>Tibor</dc:creator>
  <cp:lastModifiedBy>User123 Garajszki Gabriella</cp:lastModifiedBy>
  <cp:revision>161</cp:revision>
  <dcterms:created xsi:type="dcterms:W3CDTF">2017-03-21T07:02:41Z</dcterms:created>
  <dcterms:modified xsi:type="dcterms:W3CDTF">2019-10-29T08:10:18Z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0x0101000CCD9687FD00524AB72A92F28CC55507</vt:lpwstr>
  </property>
</Properties>
</file>